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3"/>
  </p:notesMasterIdLst>
  <p:sldIdLst>
    <p:sldId id="259" r:id="rId6"/>
    <p:sldId id="377" r:id="rId7"/>
    <p:sldId id="426" r:id="rId8"/>
    <p:sldId id="427" r:id="rId9"/>
    <p:sldId id="402" r:id="rId10"/>
    <p:sldId id="428" r:id="rId11"/>
    <p:sldId id="429" r:id="rId12"/>
    <p:sldId id="430" r:id="rId13"/>
    <p:sldId id="261" r:id="rId14"/>
    <p:sldId id="419" r:id="rId15"/>
    <p:sldId id="420" r:id="rId16"/>
    <p:sldId id="421" r:id="rId17"/>
    <p:sldId id="422" r:id="rId18"/>
    <p:sldId id="423" r:id="rId19"/>
    <p:sldId id="432" r:id="rId20"/>
    <p:sldId id="424" r:id="rId21"/>
    <p:sldId id="264" r:id="rId22"/>
    <p:sldId id="265" r:id="rId23"/>
    <p:sldId id="433" r:id="rId24"/>
    <p:sldId id="266" r:id="rId25"/>
    <p:sldId id="267" r:id="rId26"/>
    <p:sldId id="415" r:id="rId27"/>
    <p:sldId id="409" r:id="rId28"/>
    <p:sldId id="398" r:id="rId29"/>
    <p:sldId id="434" r:id="rId30"/>
    <p:sldId id="416" r:id="rId31"/>
    <p:sldId id="358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1816F-C42D-43AB-8BE5-E4DD25D23C65}" v="62" dt="2025-02-05T04:42:13.112"/>
    <p1510:client id="{791FA7D8-1252-F43A-4A95-2D4332399469}" v="319" dt="2025-02-04T21:34:38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F0891811-0C3E-E044-B339-FA3C78DDAA21}"/>
    <pc:docChg chg="modSld">
      <pc:chgData name="SEBASTIAN MONTOYA VILLADA" userId="S::sebastianmontoya8118@correo.itm.edu.co::dffcc6c4-4ec2-40a3-ba2d-1adaa01cc26d" providerId="AD" clId="Web-{F0891811-0C3E-E044-B339-FA3C78DDAA21}" dt="2025-02-02T16:50:46.608" v="48" actId="20577"/>
      <pc:docMkLst>
        <pc:docMk/>
      </pc:docMkLst>
      <pc:sldChg chg="modSp">
        <pc:chgData name="SEBASTIAN MONTOYA VILLADA" userId="S::sebastianmontoya8118@correo.itm.edu.co::dffcc6c4-4ec2-40a3-ba2d-1adaa01cc26d" providerId="AD" clId="Web-{F0891811-0C3E-E044-B339-FA3C78DDAA21}" dt="2025-02-02T16:50:46.608" v="48" actId="20577"/>
        <pc:sldMkLst>
          <pc:docMk/>
          <pc:sldMk cId="2518797674" sldId="377"/>
        </pc:sldMkLst>
        <pc:spChg chg="mod">
          <ac:chgData name="SEBASTIAN MONTOYA VILLADA" userId="S::sebastianmontoya8118@correo.itm.edu.co::dffcc6c4-4ec2-40a3-ba2d-1adaa01cc26d" providerId="AD" clId="Web-{F0891811-0C3E-E044-B339-FA3C78DDAA21}" dt="2025-02-02T16:50:46.608" v="48" actId="20577"/>
          <ac:spMkLst>
            <pc:docMk/>
            <pc:sldMk cId="2518797674" sldId="377"/>
            <ac:spMk id="13" creationId="{E2F51173-B4C8-B6D9-4F91-0E63A0042D93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791FA7D8-1252-F43A-4A95-2D4332399469}"/>
    <pc:docChg chg="addSld modSld">
      <pc:chgData name="SEBASTIAN MONTOYA VILLADA" userId="S::sebastianmontoya8118@correo.itm.edu.co::dffcc6c4-4ec2-40a3-ba2d-1adaa01cc26d" providerId="AD" clId="Web-{791FA7D8-1252-F43A-4A95-2D4332399469}" dt="2025-02-04T21:34:38.177" v="233" actId="14100"/>
      <pc:docMkLst>
        <pc:docMk/>
      </pc:docMkLst>
      <pc:sldChg chg="modSp">
        <pc:chgData name="SEBASTIAN MONTOYA VILLADA" userId="S::sebastianmontoya8118@correo.itm.edu.co::dffcc6c4-4ec2-40a3-ba2d-1adaa01cc26d" providerId="AD" clId="Web-{791FA7D8-1252-F43A-4A95-2D4332399469}" dt="2025-02-04T20:57:01.201" v="15" actId="20577"/>
        <pc:sldMkLst>
          <pc:docMk/>
          <pc:sldMk cId="2518797674" sldId="377"/>
        </pc:sldMkLst>
        <pc:spChg chg="mod">
          <ac:chgData name="SEBASTIAN MONTOYA VILLADA" userId="S::sebastianmontoya8118@correo.itm.edu.co::dffcc6c4-4ec2-40a3-ba2d-1adaa01cc26d" providerId="AD" clId="Web-{791FA7D8-1252-F43A-4A95-2D4332399469}" dt="2025-02-04T20:57:01.201" v="15" actId="20577"/>
          <ac:spMkLst>
            <pc:docMk/>
            <pc:sldMk cId="2518797674" sldId="377"/>
            <ac:spMk id="13" creationId="{E2F51173-B4C8-B6D9-4F91-0E63A0042D93}"/>
          </ac:spMkLst>
        </pc:spChg>
      </pc:sldChg>
      <pc:sldChg chg="add replId">
        <pc:chgData name="SEBASTIAN MONTOYA VILLADA" userId="S::sebastianmontoya8118@correo.itm.edu.co::dffcc6c4-4ec2-40a3-ba2d-1adaa01cc26d" providerId="AD" clId="Web-{791FA7D8-1252-F43A-4A95-2D4332399469}" dt="2025-02-04T20:57:14.951" v="16"/>
        <pc:sldMkLst>
          <pc:docMk/>
          <pc:sldMk cId="725471109" sldId="418"/>
        </pc:sldMkLst>
      </pc:sldChg>
      <pc:sldChg chg="addSp modSp add replId">
        <pc:chgData name="SEBASTIAN MONTOYA VILLADA" userId="S::sebastianmontoya8118@correo.itm.edu.co::dffcc6c4-4ec2-40a3-ba2d-1adaa01cc26d" providerId="AD" clId="Web-{791FA7D8-1252-F43A-4A95-2D4332399469}" dt="2025-02-04T21:22:58.556" v="54" actId="1076"/>
        <pc:sldMkLst>
          <pc:docMk/>
          <pc:sldMk cId="1966963495" sldId="419"/>
        </pc:sldMkLst>
        <pc:spChg chg="add mod">
          <ac:chgData name="SEBASTIAN MONTOYA VILLADA" userId="S::sebastianmontoya8118@correo.itm.edu.co::dffcc6c4-4ec2-40a3-ba2d-1adaa01cc26d" providerId="AD" clId="Web-{791FA7D8-1252-F43A-4A95-2D4332399469}" dt="2025-02-04T21:22:58.556" v="54" actId="1076"/>
          <ac:spMkLst>
            <pc:docMk/>
            <pc:sldMk cId="1966963495" sldId="419"/>
            <ac:spMk id="2" creationId="{B55125A2-BD55-03E7-AB0A-A29BE8EB3716}"/>
          </ac:spMkLst>
        </pc:spChg>
        <pc:spChg chg="mod">
          <ac:chgData name="SEBASTIAN MONTOYA VILLADA" userId="S::sebastianmontoya8118@correo.itm.edu.co::dffcc6c4-4ec2-40a3-ba2d-1adaa01cc26d" providerId="AD" clId="Web-{791FA7D8-1252-F43A-4A95-2D4332399469}" dt="2025-02-04T21:22:11.852" v="39" actId="1076"/>
          <ac:spMkLst>
            <pc:docMk/>
            <pc:sldMk cId="1966963495" sldId="419"/>
            <ac:spMk id="15" creationId="{31EB8235-9B3B-B5D6-8403-2399A1045C73}"/>
          </ac:spMkLst>
        </pc:spChg>
      </pc:sldChg>
      <pc:sldChg chg="addSp delSp modSp add replId">
        <pc:chgData name="SEBASTIAN MONTOYA VILLADA" userId="S::sebastianmontoya8118@correo.itm.edu.co::dffcc6c4-4ec2-40a3-ba2d-1adaa01cc26d" providerId="AD" clId="Web-{791FA7D8-1252-F43A-4A95-2D4332399469}" dt="2025-02-04T21:26:42.263" v="105" actId="1076"/>
        <pc:sldMkLst>
          <pc:docMk/>
          <pc:sldMk cId="671419616" sldId="420"/>
        </pc:sldMkLst>
        <pc:spChg chg="del">
          <ac:chgData name="SEBASTIAN MONTOYA VILLADA" userId="S::sebastianmontoya8118@correo.itm.edu.co::dffcc6c4-4ec2-40a3-ba2d-1adaa01cc26d" providerId="AD" clId="Web-{791FA7D8-1252-F43A-4A95-2D4332399469}" dt="2025-02-04T21:24:22.776" v="66"/>
          <ac:spMkLst>
            <pc:docMk/>
            <pc:sldMk cId="671419616" sldId="420"/>
            <ac:spMk id="2" creationId="{6BCE01E7-8213-08D0-18A7-47A50A2F2EE8}"/>
          </ac:spMkLst>
        </pc:spChg>
        <pc:spChg chg="add del mod">
          <ac:chgData name="SEBASTIAN MONTOYA VILLADA" userId="S::sebastianmontoya8118@correo.itm.edu.co::dffcc6c4-4ec2-40a3-ba2d-1adaa01cc26d" providerId="AD" clId="Web-{791FA7D8-1252-F43A-4A95-2D4332399469}" dt="2025-02-04T21:26:06.309" v="89"/>
          <ac:spMkLst>
            <pc:docMk/>
            <pc:sldMk cId="671419616" sldId="420"/>
            <ac:spMk id="13" creationId="{60398DD8-5482-E5CE-DB75-A9E577EC0BAA}"/>
          </ac:spMkLst>
        </pc:spChg>
        <pc:spChg chg="mod">
          <ac:chgData name="SEBASTIAN MONTOYA VILLADA" userId="S::sebastianmontoya8118@correo.itm.edu.co::dffcc6c4-4ec2-40a3-ba2d-1adaa01cc26d" providerId="AD" clId="Web-{791FA7D8-1252-F43A-4A95-2D4332399469}" dt="2025-02-04T21:26:42.263" v="105" actId="1076"/>
          <ac:spMkLst>
            <pc:docMk/>
            <pc:sldMk cId="671419616" sldId="420"/>
            <ac:spMk id="15" creationId="{C75D63C6-6E5C-195F-0DCB-D1C12FE925E5}"/>
          </ac:spMkLst>
        </pc:spChg>
      </pc:sldChg>
      <pc:sldChg chg="delSp modSp add replId">
        <pc:chgData name="SEBASTIAN MONTOYA VILLADA" userId="S::sebastianmontoya8118@correo.itm.edu.co::dffcc6c4-4ec2-40a3-ba2d-1adaa01cc26d" providerId="AD" clId="Web-{791FA7D8-1252-F43A-4A95-2D4332399469}" dt="2025-02-04T21:26:30.216" v="99" actId="1076"/>
        <pc:sldMkLst>
          <pc:docMk/>
          <pc:sldMk cId="2078899153" sldId="421"/>
        </pc:sldMkLst>
        <pc:spChg chg="mod">
          <ac:chgData name="SEBASTIAN MONTOYA VILLADA" userId="S::sebastianmontoya8118@correo.itm.edu.co::dffcc6c4-4ec2-40a3-ba2d-1adaa01cc26d" providerId="AD" clId="Web-{791FA7D8-1252-F43A-4A95-2D4332399469}" dt="2025-02-04T21:26:30.216" v="99" actId="1076"/>
          <ac:spMkLst>
            <pc:docMk/>
            <pc:sldMk cId="2078899153" sldId="421"/>
            <ac:spMk id="13" creationId="{825EB688-C539-8960-228A-BE6C40386453}"/>
          </ac:spMkLst>
        </pc:spChg>
        <pc:spChg chg="del">
          <ac:chgData name="SEBASTIAN MONTOYA VILLADA" userId="S::sebastianmontoya8118@correo.itm.edu.co::dffcc6c4-4ec2-40a3-ba2d-1adaa01cc26d" providerId="AD" clId="Web-{791FA7D8-1252-F43A-4A95-2D4332399469}" dt="2025-02-04T21:26:08.653" v="90"/>
          <ac:spMkLst>
            <pc:docMk/>
            <pc:sldMk cId="2078899153" sldId="421"/>
            <ac:spMk id="15" creationId="{BFC8EFF4-CCA4-4F03-2119-A3615EE4E194}"/>
          </ac:spMkLst>
        </pc:spChg>
      </pc:sldChg>
      <pc:sldChg chg="addSp delSp modSp add replId">
        <pc:chgData name="SEBASTIAN MONTOYA VILLADA" userId="S::sebastianmontoya8118@correo.itm.edu.co::dffcc6c4-4ec2-40a3-ba2d-1adaa01cc26d" providerId="AD" clId="Web-{791FA7D8-1252-F43A-4A95-2D4332399469}" dt="2025-02-04T21:28:24.124" v="124" actId="20577"/>
        <pc:sldMkLst>
          <pc:docMk/>
          <pc:sldMk cId="2387051224" sldId="422"/>
        </pc:sldMkLst>
        <pc:spChg chg="del">
          <ac:chgData name="SEBASTIAN MONTOYA VILLADA" userId="S::sebastianmontoya8118@correo.itm.edu.co::dffcc6c4-4ec2-40a3-ba2d-1adaa01cc26d" providerId="AD" clId="Web-{791FA7D8-1252-F43A-4A95-2D4332399469}" dt="2025-02-04T21:26:59.872" v="107"/>
          <ac:spMkLst>
            <pc:docMk/>
            <pc:sldMk cId="2387051224" sldId="422"/>
            <ac:spMk id="13" creationId="{86235343-F745-3C0A-E3E4-F3C628EA8BD1}"/>
          </ac:spMkLst>
        </pc:spChg>
        <pc:spChg chg="add mod">
          <ac:chgData name="SEBASTIAN MONTOYA VILLADA" userId="S::sebastianmontoya8118@correo.itm.edu.co::dffcc6c4-4ec2-40a3-ba2d-1adaa01cc26d" providerId="AD" clId="Web-{791FA7D8-1252-F43A-4A95-2D4332399469}" dt="2025-02-04T21:28:24.124" v="124" actId="20577"/>
          <ac:spMkLst>
            <pc:docMk/>
            <pc:sldMk cId="2387051224" sldId="422"/>
            <ac:spMk id="14" creationId="{89C6B9A9-1DAD-9223-BC4B-2BC567D6C028}"/>
          </ac:spMkLst>
        </pc:spChg>
        <pc:picChg chg="add mod">
          <ac:chgData name="SEBASTIAN MONTOYA VILLADA" userId="S::sebastianmontoya8118@correo.itm.edu.co::dffcc6c4-4ec2-40a3-ba2d-1adaa01cc26d" providerId="AD" clId="Web-{791FA7D8-1252-F43A-4A95-2D4332399469}" dt="2025-02-04T21:27:46.123" v="112" actId="1076"/>
          <ac:picMkLst>
            <pc:docMk/>
            <pc:sldMk cId="2387051224" sldId="422"/>
            <ac:picMk id="2" creationId="{05D09B2D-E76F-8801-CEE0-1B9D3A36718F}"/>
          </ac:picMkLst>
        </pc:picChg>
      </pc:sldChg>
      <pc:sldChg chg="delSp modSp add replId">
        <pc:chgData name="SEBASTIAN MONTOYA VILLADA" userId="S::sebastianmontoya8118@correo.itm.edu.co::dffcc6c4-4ec2-40a3-ba2d-1adaa01cc26d" providerId="AD" clId="Web-{791FA7D8-1252-F43A-4A95-2D4332399469}" dt="2025-02-04T21:29:23.937" v="146" actId="20577"/>
        <pc:sldMkLst>
          <pc:docMk/>
          <pc:sldMk cId="527912887" sldId="423"/>
        </pc:sldMkLst>
        <pc:spChg chg="mod">
          <ac:chgData name="SEBASTIAN MONTOYA VILLADA" userId="S::sebastianmontoya8118@correo.itm.edu.co::dffcc6c4-4ec2-40a3-ba2d-1adaa01cc26d" providerId="AD" clId="Web-{791FA7D8-1252-F43A-4A95-2D4332399469}" dt="2025-02-04T21:29:23.937" v="146" actId="20577"/>
          <ac:spMkLst>
            <pc:docMk/>
            <pc:sldMk cId="527912887" sldId="423"/>
            <ac:spMk id="14" creationId="{404B9AB0-E4D9-9C17-4FD4-B62ECF235C22}"/>
          </ac:spMkLst>
        </pc:spChg>
        <pc:picChg chg="del">
          <ac:chgData name="SEBASTIAN MONTOYA VILLADA" userId="S::sebastianmontoya8118@correo.itm.edu.co::dffcc6c4-4ec2-40a3-ba2d-1adaa01cc26d" providerId="AD" clId="Web-{791FA7D8-1252-F43A-4A95-2D4332399469}" dt="2025-02-04T21:28:49.515" v="129"/>
          <ac:picMkLst>
            <pc:docMk/>
            <pc:sldMk cId="527912887" sldId="423"/>
            <ac:picMk id="2" creationId="{B287A4F9-E1E1-CDAD-0144-F06F4E25FDF7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791FA7D8-1252-F43A-4A95-2D4332399469}" dt="2025-02-04T21:32:25.706" v="201" actId="20577"/>
        <pc:sldMkLst>
          <pc:docMk/>
          <pc:sldMk cId="543114185" sldId="424"/>
        </pc:sldMkLst>
        <pc:spChg chg="add mod">
          <ac:chgData name="SEBASTIAN MONTOYA VILLADA" userId="S::sebastianmontoya8118@correo.itm.edu.co::dffcc6c4-4ec2-40a3-ba2d-1adaa01cc26d" providerId="AD" clId="Web-{791FA7D8-1252-F43A-4A95-2D4332399469}" dt="2025-02-04T21:32:25.706" v="201" actId="20577"/>
          <ac:spMkLst>
            <pc:docMk/>
            <pc:sldMk cId="543114185" sldId="424"/>
            <ac:spMk id="2" creationId="{B9BF5A8A-F858-096A-C394-0CE57514A024}"/>
          </ac:spMkLst>
        </pc:spChg>
        <pc:spChg chg="mod">
          <ac:chgData name="SEBASTIAN MONTOYA VILLADA" userId="S::sebastianmontoya8118@correo.itm.edu.co::dffcc6c4-4ec2-40a3-ba2d-1adaa01cc26d" providerId="AD" clId="Web-{791FA7D8-1252-F43A-4A95-2D4332399469}" dt="2025-02-04T21:31:09.455" v="163" actId="14100"/>
          <ac:spMkLst>
            <pc:docMk/>
            <pc:sldMk cId="543114185" sldId="424"/>
            <ac:spMk id="14" creationId="{92514D64-9EC6-B4C3-C0B5-E60A8BE6D87A}"/>
          </ac:spMkLst>
        </pc:spChg>
        <pc:picChg chg="del">
          <ac:chgData name="SEBASTIAN MONTOYA VILLADA" userId="S::sebastianmontoya8118@correo.itm.edu.co::dffcc6c4-4ec2-40a3-ba2d-1adaa01cc26d" providerId="AD" clId="Web-{791FA7D8-1252-F43A-4A95-2D4332399469}" dt="2025-02-04T21:31:54.268" v="181"/>
          <ac:picMkLst>
            <pc:docMk/>
            <pc:sldMk cId="543114185" sldId="424"/>
            <ac:picMk id="12" creationId="{8A9236AC-FA88-C7E9-6045-F5D971DB45BB}"/>
          </ac:picMkLst>
        </pc:picChg>
      </pc:sldChg>
      <pc:sldChg chg="delSp modSp add replId">
        <pc:chgData name="SEBASTIAN MONTOYA VILLADA" userId="S::sebastianmontoya8118@correo.itm.edu.co::dffcc6c4-4ec2-40a3-ba2d-1adaa01cc26d" providerId="AD" clId="Web-{791FA7D8-1252-F43A-4A95-2D4332399469}" dt="2025-02-04T21:34:38.177" v="233" actId="14100"/>
        <pc:sldMkLst>
          <pc:docMk/>
          <pc:sldMk cId="2121464566" sldId="425"/>
        </pc:sldMkLst>
        <pc:spChg chg="del">
          <ac:chgData name="SEBASTIAN MONTOYA VILLADA" userId="S::sebastianmontoya8118@correo.itm.edu.co::dffcc6c4-4ec2-40a3-ba2d-1adaa01cc26d" providerId="AD" clId="Web-{791FA7D8-1252-F43A-4A95-2D4332399469}" dt="2025-02-04T21:32:52.925" v="210"/>
          <ac:spMkLst>
            <pc:docMk/>
            <pc:sldMk cId="2121464566" sldId="425"/>
            <ac:spMk id="2" creationId="{2342243B-3C20-05D0-9F62-E840B389B622}"/>
          </ac:spMkLst>
        </pc:spChg>
        <pc:spChg chg="mod">
          <ac:chgData name="SEBASTIAN MONTOYA VILLADA" userId="S::sebastianmontoya8118@correo.itm.edu.co::dffcc6c4-4ec2-40a3-ba2d-1adaa01cc26d" providerId="AD" clId="Web-{791FA7D8-1252-F43A-4A95-2D4332399469}" dt="2025-02-04T21:34:38.177" v="233" actId="14100"/>
          <ac:spMkLst>
            <pc:docMk/>
            <pc:sldMk cId="2121464566" sldId="425"/>
            <ac:spMk id="14" creationId="{620EE6A7-F984-180C-CC66-2EBB01C30CCA}"/>
          </ac:spMkLst>
        </pc:spChg>
      </pc:sldChg>
    </pc:docChg>
  </pc:docChgLst>
  <pc:docChgLst>
    <pc:chgData name="SEBASTIAN MONTOYA VILLADA" userId="dffcc6c4-4ec2-40a3-ba2d-1adaa01cc26d" providerId="ADAL" clId="{3631816F-C42D-43AB-8BE5-E4DD25D23C65}"/>
    <pc:docChg chg="undo redo custSel addSld delSld modSld sldOrd">
      <pc:chgData name="SEBASTIAN MONTOYA VILLADA" userId="dffcc6c4-4ec2-40a3-ba2d-1adaa01cc26d" providerId="ADAL" clId="{3631816F-C42D-43AB-8BE5-E4DD25D23C65}" dt="2025-02-05T04:42:13.112" v="843"/>
      <pc:docMkLst>
        <pc:docMk/>
      </pc:docMkLst>
      <pc:sldChg chg="modAnim">
        <pc:chgData name="SEBASTIAN MONTOYA VILLADA" userId="dffcc6c4-4ec2-40a3-ba2d-1adaa01cc26d" providerId="ADAL" clId="{3631816F-C42D-43AB-8BE5-E4DD25D23C65}" dt="2025-02-05T04:35:10.854" v="781"/>
        <pc:sldMkLst>
          <pc:docMk/>
          <pc:sldMk cId="2518797674" sldId="377"/>
        </pc:sldMkLst>
      </pc:sldChg>
      <pc:sldChg chg="delSp mod delAnim">
        <pc:chgData name="SEBASTIAN MONTOYA VILLADA" userId="dffcc6c4-4ec2-40a3-ba2d-1adaa01cc26d" providerId="ADAL" clId="{3631816F-C42D-43AB-8BE5-E4DD25D23C65}" dt="2025-02-05T04:35:30.783" v="782" actId="478"/>
        <pc:sldMkLst>
          <pc:docMk/>
          <pc:sldMk cId="198336202" sldId="392"/>
        </pc:sldMkLst>
        <pc:spChg chg="del">
          <ac:chgData name="SEBASTIAN MONTOYA VILLADA" userId="dffcc6c4-4ec2-40a3-ba2d-1adaa01cc26d" providerId="ADAL" clId="{3631816F-C42D-43AB-8BE5-E4DD25D23C65}" dt="2025-02-05T04:35:30.783" v="782" actId="478"/>
          <ac:spMkLst>
            <pc:docMk/>
            <pc:sldMk cId="198336202" sldId="392"/>
            <ac:spMk id="13" creationId="{068C96B5-4DCB-5B16-1F1E-9192F5A9C14C}"/>
          </ac:spMkLst>
        </pc:spChg>
      </pc:sldChg>
      <pc:sldChg chg="modSp mod modAnim">
        <pc:chgData name="SEBASTIAN MONTOYA VILLADA" userId="dffcc6c4-4ec2-40a3-ba2d-1adaa01cc26d" providerId="ADAL" clId="{3631816F-C42D-43AB-8BE5-E4DD25D23C65}" dt="2025-02-05T04:35:51.504" v="783"/>
        <pc:sldMkLst>
          <pc:docMk/>
          <pc:sldMk cId="488379912" sldId="393"/>
        </pc:sldMkLst>
        <pc:spChg chg="mod">
          <ac:chgData name="SEBASTIAN MONTOYA VILLADA" userId="dffcc6c4-4ec2-40a3-ba2d-1adaa01cc26d" providerId="ADAL" clId="{3631816F-C42D-43AB-8BE5-E4DD25D23C65}" dt="2025-02-02T17:03:05.300" v="14" actId="113"/>
          <ac:spMkLst>
            <pc:docMk/>
            <pc:sldMk cId="488379912" sldId="393"/>
            <ac:spMk id="23" creationId="{A5F41218-099D-3B7A-1BA8-61DF30D87A58}"/>
          </ac:spMkLst>
        </pc:spChg>
      </pc:sldChg>
      <pc:sldChg chg="del">
        <pc:chgData name="SEBASTIAN MONTOYA VILLADA" userId="dffcc6c4-4ec2-40a3-ba2d-1adaa01cc26d" providerId="ADAL" clId="{3631816F-C42D-43AB-8BE5-E4DD25D23C65}" dt="2025-02-02T17:02:00.742" v="0" actId="47"/>
        <pc:sldMkLst>
          <pc:docMk/>
          <pc:sldMk cId="2101273427" sldId="394"/>
        </pc:sldMkLst>
      </pc:sldChg>
      <pc:sldChg chg="del">
        <pc:chgData name="SEBASTIAN MONTOYA VILLADA" userId="dffcc6c4-4ec2-40a3-ba2d-1adaa01cc26d" providerId="ADAL" clId="{3631816F-C42D-43AB-8BE5-E4DD25D23C65}" dt="2025-02-02T17:02:01.416" v="1" actId="47"/>
        <pc:sldMkLst>
          <pc:docMk/>
          <pc:sldMk cId="2390427211" sldId="397"/>
        </pc:sldMkLst>
      </pc:sldChg>
      <pc:sldChg chg="addSp modSp mod ord modAnim">
        <pc:chgData name="SEBASTIAN MONTOYA VILLADA" userId="dffcc6c4-4ec2-40a3-ba2d-1adaa01cc26d" providerId="ADAL" clId="{3631816F-C42D-43AB-8BE5-E4DD25D23C65}" dt="2025-02-05T04:41:19.931" v="831"/>
        <pc:sldMkLst>
          <pc:docMk/>
          <pc:sldMk cId="656435192" sldId="398"/>
        </pc:sldMkLst>
        <pc:spChg chg="add mod">
          <ac:chgData name="SEBASTIAN MONTOYA VILLADA" userId="dffcc6c4-4ec2-40a3-ba2d-1adaa01cc26d" providerId="ADAL" clId="{3631816F-C42D-43AB-8BE5-E4DD25D23C65}" dt="2025-02-02T17:39:22.546" v="457" actId="20577"/>
          <ac:spMkLst>
            <pc:docMk/>
            <pc:sldMk cId="656435192" sldId="398"/>
            <ac:spMk id="14" creationId="{7395A3A0-B58F-B364-36BC-2E271587C9AA}"/>
          </ac:spMkLst>
        </pc:spChg>
        <pc:spChg chg="mod">
          <ac:chgData name="SEBASTIAN MONTOYA VILLADA" userId="dffcc6c4-4ec2-40a3-ba2d-1adaa01cc26d" providerId="ADAL" clId="{3631816F-C42D-43AB-8BE5-E4DD25D23C65}" dt="2025-02-02T17:39:04.330" v="445" actId="20577"/>
          <ac:spMkLst>
            <pc:docMk/>
            <pc:sldMk cId="656435192" sldId="398"/>
            <ac:spMk id="23" creationId="{0354D9ED-FAB5-802A-DFEA-F566BEEC7AB3}"/>
          </ac:spMkLst>
        </pc:spChg>
      </pc:sldChg>
      <pc:sldChg chg="del">
        <pc:chgData name="SEBASTIAN MONTOYA VILLADA" userId="dffcc6c4-4ec2-40a3-ba2d-1adaa01cc26d" providerId="ADAL" clId="{3631816F-C42D-43AB-8BE5-E4DD25D23C65}" dt="2025-02-02T17:02:07.342" v="2" actId="47"/>
        <pc:sldMkLst>
          <pc:docMk/>
          <pc:sldMk cId="3304403443" sldId="399"/>
        </pc:sldMkLst>
      </pc:sldChg>
      <pc:sldChg chg="del">
        <pc:chgData name="SEBASTIAN MONTOYA VILLADA" userId="dffcc6c4-4ec2-40a3-ba2d-1adaa01cc26d" providerId="ADAL" clId="{3631816F-C42D-43AB-8BE5-E4DD25D23C65}" dt="2025-02-02T17:02:12.379" v="3" actId="47"/>
        <pc:sldMkLst>
          <pc:docMk/>
          <pc:sldMk cId="2787044806" sldId="400"/>
        </pc:sldMkLst>
      </pc:sldChg>
      <pc:sldChg chg="del">
        <pc:chgData name="SEBASTIAN MONTOYA VILLADA" userId="dffcc6c4-4ec2-40a3-ba2d-1adaa01cc26d" providerId="ADAL" clId="{3631816F-C42D-43AB-8BE5-E4DD25D23C65}" dt="2025-02-02T17:37:33.435" v="297" actId="47"/>
        <pc:sldMkLst>
          <pc:docMk/>
          <pc:sldMk cId="47168701" sldId="401"/>
        </pc:sldMkLst>
      </pc:sldChg>
      <pc:sldChg chg="modSp modAnim">
        <pc:chgData name="SEBASTIAN MONTOYA VILLADA" userId="dffcc6c4-4ec2-40a3-ba2d-1adaa01cc26d" providerId="ADAL" clId="{3631816F-C42D-43AB-8BE5-E4DD25D23C65}" dt="2025-02-05T04:36:08.843" v="784"/>
        <pc:sldMkLst>
          <pc:docMk/>
          <pc:sldMk cId="2608532953" sldId="403"/>
        </pc:sldMkLst>
        <pc:spChg chg="mod">
          <ac:chgData name="SEBASTIAN MONTOYA VILLADA" userId="dffcc6c4-4ec2-40a3-ba2d-1adaa01cc26d" providerId="ADAL" clId="{3631816F-C42D-43AB-8BE5-E4DD25D23C65}" dt="2025-02-02T17:02:58.756" v="13" actId="20577"/>
          <ac:spMkLst>
            <pc:docMk/>
            <pc:sldMk cId="2608532953" sldId="403"/>
            <ac:spMk id="23" creationId="{A5F41218-099D-3B7A-1BA8-61DF30D87A58}"/>
          </ac:spMkLst>
        </pc:spChg>
      </pc:sldChg>
      <pc:sldChg chg="modSp modAnim">
        <pc:chgData name="SEBASTIAN MONTOYA VILLADA" userId="dffcc6c4-4ec2-40a3-ba2d-1adaa01cc26d" providerId="ADAL" clId="{3631816F-C42D-43AB-8BE5-E4DD25D23C65}" dt="2025-02-05T04:37:08.172" v="789" actId="20577"/>
        <pc:sldMkLst>
          <pc:docMk/>
          <pc:sldMk cId="1040351350" sldId="404"/>
        </pc:sldMkLst>
        <pc:spChg chg="mod">
          <ac:chgData name="SEBASTIAN MONTOYA VILLADA" userId="dffcc6c4-4ec2-40a3-ba2d-1adaa01cc26d" providerId="ADAL" clId="{3631816F-C42D-43AB-8BE5-E4DD25D23C65}" dt="2025-02-05T04:37:08.172" v="789" actId="20577"/>
          <ac:spMkLst>
            <pc:docMk/>
            <pc:sldMk cId="1040351350" sldId="404"/>
            <ac:spMk id="23" creationId="{A5F41218-099D-3B7A-1BA8-61DF30D87A58}"/>
          </ac:spMkLst>
        </pc:spChg>
      </pc:sldChg>
      <pc:sldChg chg="modSp mod modAnim">
        <pc:chgData name="SEBASTIAN MONTOYA VILLADA" userId="dffcc6c4-4ec2-40a3-ba2d-1adaa01cc26d" providerId="ADAL" clId="{3631816F-C42D-43AB-8BE5-E4DD25D23C65}" dt="2025-02-05T04:37:26.080" v="792"/>
        <pc:sldMkLst>
          <pc:docMk/>
          <pc:sldMk cId="1301947520" sldId="405"/>
        </pc:sldMkLst>
        <pc:spChg chg="mod">
          <ac:chgData name="SEBASTIAN MONTOYA VILLADA" userId="dffcc6c4-4ec2-40a3-ba2d-1adaa01cc26d" providerId="ADAL" clId="{3631816F-C42D-43AB-8BE5-E4DD25D23C65}" dt="2025-02-05T04:37:16.492" v="790" actId="1076"/>
          <ac:spMkLst>
            <pc:docMk/>
            <pc:sldMk cId="1301947520" sldId="405"/>
            <ac:spMk id="15" creationId="{091451DB-9185-0A37-8E48-AAA0392CB4BE}"/>
          </ac:spMkLst>
        </pc:spChg>
      </pc:sldChg>
      <pc:sldChg chg="addSp delSp modSp add mod modAnim">
        <pc:chgData name="SEBASTIAN MONTOYA VILLADA" userId="dffcc6c4-4ec2-40a3-ba2d-1adaa01cc26d" providerId="ADAL" clId="{3631816F-C42D-43AB-8BE5-E4DD25D23C65}" dt="2025-02-05T04:37:54.456" v="795"/>
        <pc:sldMkLst>
          <pc:docMk/>
          <pc:sldMk cId="4072667157" sldId="406"/>
        </pc:sldMkLst>
        <pc:spChg chg="mod">
          <ac:chgData name="SEBASTIAN MONTOYA VILLADA" userId="dffcc6c4-4ec2-40a3-ba2d-1adaa01cc26d" providerId="ADAL" clId="{3631816F-C42D-43AB-8BE5-E4DD25D23C65}" dt="2025-02-02T17:52:49.619" v="671" actId="20577"/>
          <ac:spMkLst>
            <pc:docMk/>
            <pc:sldMk cId="4072667157" sldId="406"/>
            <ac:spMk id="15" creationId="{34CDBAFE-B1F3-8220-697A-ECCB41291241}"/>
          </ac:spMkLst>
        </pc:spChg>
        <pc:graphicFrameChg chg="add mod modGraphic">
          <ac:chgData name="SEBASTIAN MONTOYA VILLADA" userId="dffcc6c4-4ec2-40a3-ba2d-1adaa01cc26d" providerId="ADAL" clId="{3631816F-C42D-43AB-8BE5-E4DD25D23C65}" dt="2025-02-02T17:11:26.605" v="70"/>
          <ac:graphicFrameMkLst>
            <pc:docMk/>
            <pc:sldMk cId="4072667157" sldId="406"/>
            <ac:graphicFrameMk id="2" creationId="{7F648BA5-1127-DB8A-9B53-222C146030D0}"/>
          </ac:graphicFrameMkLst>
        </pc:graphicFrameChg>
      </pc:sldChg>
      <pc:sldChg chg="delSp modSp add mod modAnim">
        <pc:chgData name="SEBASTIAN MONTOYA VILLADA" userId="dffcc6c4-4ec2-40a3-ba2d-1adaa01cc26d" providerId="ADAL" clId="{3631816F-C42D-43AB-8BE5-E4DD25D23C65}" dt="2025-02-05T04:38:05.312" v="797"/>
        <pc:sldMkLst>
          <pc:docMk/>
          <pc:sldMk cId="2106485477" sldId="407"/>
        </pc:sldMkLst>
        <pc:spChg chg="mod">
          <ac:chgData name="SEBASTIAN MONTOYA VILLADA" userId="dffcc6c4-4ec2-40a3-ba2d-1adaa01cc26d" providerId="ADAL" clId="{3631816F-C42D-43AB-8BE5-E4DD25D23C65}" dt="2025-02-02T17:12:34.296" v="131" actId="1076"/>
          <ac:spMkLst>
            <pc:docMk/>
            <pc:sldMk cId="2106485477" sldId="407"/>
            <ac:spMk id="15" creationId="{72100193-1030-6577-6A01-052C80F2C24F}"/>
          </ac:spMkLst>
        </pc:spChg>
      </pc:sldChg>
      <pc:sldChg chg="modSp add del mod">
        <pc:chgData name="SEBASTIAN MONTOYA VILLADA" userId="dffcc6c4-4ec2-40a3-ba2d-1adaa01cc26d" providerId="ADAL" clId="{3631816F-C42D-43AB-8BE5-E4DD25D23C65}" dt="2025-02-02T17:55:10.721" v="672" actId="47"/>
        <pc:sldMkLst>
          <pc:docMk/>
          <pc:sldMk cId="2579195081" sldId="408"/>
        </pc:sldMkLst>
      </pc:sldChg>
      <pc:sldChg chg="modSp add modAnim">
        <pc:chgData name="SEBASTIAN MONTOYA VILLADA" userId="dffcc6c4-4ec2-40a3-ba2d-1adaa01cc26d" providerId="ADAL" clId="{3631816F-C42D-43AB-8BE5-E4DD25D23C65}" dt="2025-02-05T04:40:24.112" v="821"/>
        <pc:sldMkLst>
          <pc:docMk/>
          <pc:sldMk cId="8677875" sldId="409"/>
        </pc:sldMkLst>
        <pc:spChg chg="mod">
          <ac:chgData name="SEBASTIAN MONTOYA VILLADA" userId="dffcc6c4-4ec2-40a3-ba2d-1adaa01cc26d" providerId="ADAL" clId="{3631816F-C42D-43AB-8BE5-E4DD25D23C65}" dt="2025-02-02T17:24:32.680" v="148" actId="1076"/>
          <ac:spMkLst>
            <pc:docMk/>
            <pc:sldMk cId="8677875" sldId="409"/>
            <ac:spMk id="15" creationId="{7D0972B7-89E5-7CF9-4D83-BDF6AEA95356}"/>
          </ac:spMkLst>
        </pc:spChg>
      </pc:sldChg>
      <pc:sldChg chg="addSp delSp modSp add mod modAnim">
        <pc:chgData name="SEBASTIAN MONTOYA VILLADA" userId="dffcc6c4-4ec2-40a3-ba2d-1adaa01cc26d" providerId="ADAL" clId="{3631816F-C42D-43AB-8BE5-E4DD25D23C65}" dt="2025-02-05T04:40:28.068" v="822"/>
        <pc:sldMkLst>
          <pc:docMk/>
          <pc:sldMk cId="4186104522" sldId="410"/>
        </pc:sldMkLst>
        <pc:picChg chg="add mod">
          <ac:chgData name="SEBASTIAN MONTOYA VILLADA" userId="dffcc6c4-4ec2-40a3-ba2d-1adaa01cc26d" providerId="ADAL" clId="{3631816F-C42D-43AB-8BE5-E4DD25D23C65}" dt="2025-02-02T17:18:38.162" v="147" actId="1076"/>
          <ac:picMkLst>
            <pc:docMk/>
            <pc:sldMk cId="4186104522" sldId="410"/>
            <ac:picMk id="13" creationId="{6FCC6358-5B72-94C1-C0D5-69B1BFF19909}"/>
          </ac:picMkLst>
        </pc:picChg>
      </pc:sldChg>
      <pc:sldChg chg="add del ord">
        <pc:chgData name="SEBASTIAN MONTOYA VILLADA" userId="dffcc6c4-4ec2-40a3-ba2d-1adaa01cc26d" providerId="ADAL" clId="{3631816F-C42D-43AB-8BE5-E4DD25D23C65}" dt="2025-02-02T17:52:43.562" v="670" actId="47"/>
        <pc:sldMkLst>
          <pc:docMk/>
          <pc:sldMk cId="826557915" sldId="411"/>
        </pc:sldMkLst>
      </pc:sldChg>
      <pc:sldChg chg="addSp modSp add mod modAnim">
        <pc:chgData name="SEBASTIAN MONTOYA VILLADA" userId="dffcc6c4-4ec2-40a3-ba2d-1adaa01cc26d" providerId="ADAL" clId="{3631816F-C42D-43AB-8BE5-E4DD25D23C65}" dt="2025-02-05T04:41:02.452" v="829"/>
        <pc:sldMkLst>
          <pc:docMk/>
          <pc:sldMk cId="1378449796" sldId="412"/>
        </pc:sldMkLst>
        <pc:spChg chg="add mod">
          <ac:chgData name="SEBASTIAN MONTOYA VILLADA" userId="dffcc6c4-4ec2-40a3-ba2d-1adaa01cc26d" providerId="ADAL" clId="{3631816F-C42D-43AB-8BE5-E4DD25D23C65}" dt="2025-02-02T17:31:09.297" v="197" actId="1076"/>
          <ac:spMkLst>
            <pc:docMk/>
            <pc:sldMk cId="1378449796" sldId="412"/>
            <ac:spMk id="13" creationId="{274414E0-8D20-C0D6-02D2-538E344AEEA1}"/>
          </ac:spMkLst>
        </pc:spChg>
        <pc:spChg chg="mod">
          <ac:chgData name="SEBASTIAN MONTOYA VILLADA" userId="dffcc6c4-4ec2-40a3-ba2d-1adaa01cc26d" providerId="ADAL" clId="{3631816F-C42D-43AB-8BE5-E4DD25D23C65}" dt="2025-02-02T17:31:21.563" v="201" actId="20577"/>
          <ac:spMkLst>
            <pc:docMk/>
            <pc:sldMk cId="1378449796" sldId="412"/>
            <ac:spMk id="15" creationId="{B02F81BE-A686-EE85-D644-D5D82E68ACD9}"/>
          </ac:spMkLst>
        </pc:spChg>
        <pc:spChg chg="add mod">
          <ac:chgData name="SEBASTIAN MONTOYA VILLADA" userId="dffcc6c4-4ec2-40a3-ba2d-1adaa01cc26d" providerId="ADAL" clId="{3631816F-C42D-43AB-8BE5-E4DD25D23C65}" dt="2025-02-02T17:31:04.769" v="195" actId="1076"/>
          <ac:spMkLst>
            <pc:docMk/>
            <pc:sldMk cId="1378449796" sldId="412"/>
            <ac:spMk id="16" creationId="{45899F02-9363-6078-5C0F-91CC82F30098}"/>
          </ac:spMkLst>
        </pc:spChg>
        <pc:spChg chg="add mod">
          <ac:chgData name="SEBASTIAN MONTOYA VILLADA" userId="dffcc6c4-4ec2-40a3-ba2d-1adaa01cc26d" providerId="ADAL" clId="{3631816F-C42D-43AB-8BE5-E4DD25D23C65}" dt="2025-02-02T17:31:11.449" v="198" actId="1076"/>
          <ac:spMkLst>
            <pc:docMk/>
            <pc:sldMk cId="1378449796" sldId="412"/>
            <ac:spMk id="18" creationId="{D5D5F6B9-C147-B658-B0B0-9A5F55D3E119}"/>
          </ac:spMkLst>
        </pc:spChg>
        <pc:spChg chg="add mod">
          <ac:chgData name="SEBASTIAN MONTOYA VILLADA" userId="dffcc6c4-4ec2-40a3-ba2d-1adaa01cc26d" providerId="ADAL" clId="{3631816F-C42D-43AB-8BE5-E4DD25D23C65}" dt="2025-02-02T17:31:14.634" v="199" actId="1076"/>
          <ac:spMkLst>
            <pc:docMk/>
            <pc:sldMk cId="1378449796" sldId="412"/>
            <ac:spMk id="19" creationId="{69F6F872-7453-6C3A-6176-C4D66F221A55}"/>
          </ac:spMkLst>
        </pc:spChg>
      </pc:sldChg>
      <pc:sldChg chg="addSp delSp modSp add mod modAnim">
        <pc:chgData name="SEBASTIAN MONTOYA VILLADA" userId="dffcc6c4-4ec2-40a3-ba2d-1adaa01cc26d" providerId="ADAL" clId="{3631816F-C42D-43AB-8BE5-E4DD25D23C65}" dt="2025-02-05T04:41:33.682" v="834"/>
        <pc:sldMkLst>
          <pc:docMk/>
          <pc:sldMk cId="1222767551" sldId="413"/>
        </pc:sldMkLst>
        <pc:spChg chg="mod">
          <ac:chgData name="SEBASTIAN MONTOYA VILLADA" userId="dffcc6c4-4ec2-40a3-ba2d-1adaa01cc26d" providerId="ADAL" clId="{3631816F-C42D-43AB-8BE5-E4DD25D23C65}" dt="2025-02-02T17:36:04.913" v="291" actId="1076"/>
          <ac:spMkLst>
            <pc:docMk/>
            <pc:sldMk cId="1222767551" sldId="413"/>
            <ac:spMk id="15" creationId="{AD9DF018-60C1-671D-A996-B0859C87D516}"/>
          </ac:spMkLst>
        </pc:spChg>
        <pc:spChg chg="add mod">
          <ac:chgData name="SEBASTIAN MONTOYA VILLADA" userId="dffcc6c4-4ec2-40a3-ba2d-1adaa01cc26d" providerId="ADAL" clId="{3631816F-C42D-43AB-8BE5-E4DD25D23C65}" dt="2025-02-02T17:36:13.703" v="294" actId="20577"/>
          <ac:spMkLst>
            <pc:docMk/>
            <pc:sldMk cId="1222767551" sldId="413"/>
            <ac:spMk id="22" creationId="{389FA969-E170-C0A6-6841-C622A11AA65F}"/>
          </ac:spMkLst>
        </pc:spChg>
      </pc:sldChg>
      <pc:sldChg chg="modSp add mod modAnim">
        <pc:chgData name="SEBASTIAN MONTOYA VILLADA" userId="dffcc6c4-4ec2-40a3-ba2d-1adaa01cc26d" providerId="ADAL" clId="{3631816F-C42D-43AB-8BE5-E4DD25D23C65}" dt="2025-02-05T04:41:46.172" v="837"/>
        <pc:sldMkLst>
          <pc:docMk/>
          <pc:sldMk cId="2733277947" sldId="414"/>
        </pc:sldMkLst>
        <pc:spChg chg="mod">
          <ac:chgData name="SEBASTIAN MONTOYA VILLADA" userId="dffcc6c4-4ec2-40a3-ba2d-1adaa01cc26d" providerId="ADAL" clId="{3631816F-C42D-43AB-8BE5-E4DD25D23C65}" dt="2025-02-02T17:39:48.495" v="461"/>
          <ac:spMkLst>
            <pc:docMk/>
            <pc:sldMk cId="2733277947" sldId="414"/>
            <ac:spMk id="15" creationId="{9B2D0507-8CD3-2BD9-0FA0-E24B9BBB0CDE}"/>
          </ac:spMkLst>
        </pc:spChg>
        <pc:spChg chg="mod">
          <ac:chgData name="SEBASTIAN MONTOYA VILLADA" userId="dffcc6c4-4ec2-40a3-ba2d-1adaa01cc26d" providerId="ADAL" clId="{3631816F-C42D-43AB-8BE5-E4DD25D23C65}" dt="2025-02-02T17:44:28.316" v="637" actId="20577"/>
          <ac:spMkLst>
            <pc:docMk/>
            <pc:sldMk cId="2733277947" sldId="414"/>
            <ac:spMk id="22" creationId="{B6364450-4D99-65B0-7735-40A82E75FB5A}"/>
          </ac:spMkLst>
        </pc:spChg>
      </pc:sldChg>
      <pc:sldChg chg="modSp add mod modAnim">
        <pc:chgData name="SEBASTIAN MONTOYA VILLADA" userId="dffcc6c4-4ec2-40a3-ba2d-1adaa01cc26d" providerId="ADAL" clId="{3631816F-C42D-43AB-8BE5-E4DD25D23C65}" dt="2025-02-05T04:41:52.787" v="839"/>
        <pc:sldMkLst>
          <pc:docMk/>
          <pc:sldMk cId="3342312546" sldId="415"/>
        </pc:sldMkLst>
        <pc:spChg chg="mod">
          <ac:chgData name="SEBASTIAN MONTOYA VILLADA" userId="dffcc6c4-4ec2-40a3-ba2d-1adaa01cc26d" providerId="ADAL" clId="{3631816F-C42D-43AB-8BE5-E4DD25D23C65}" dt="2025-02-02T17:50:26.025" v="668" actId="1076"/>
          <ac:spMkLst>
            <pc:docMk/>
            <pc:sldMk cId="3342312546" sldId="415"/>
            <ac:spMk id="15" creationId="{798A137D-3CEB-2E50-9792-D1ECC9C53B96}"/>
          </ac:spMkLst>
        </pc:spChg>
        <pc:spChg chg="mod">
          <ac:chgData name="SEBASTIAN MONTOYA VILLADA" userId="dffcc6c4-4ec2-40a3-ba2d-1adaa01cc26d" providerId="ADAL" clId="{3631816F-C42D-43AB-8BE5-E4DD25D23C65}" dt="2025-02-02T17:51:15.065" v="669" actId="1076"/>
          <ac:spMkLst>
            <pc:docMk/>
            <pc:sldMk cId="3342312546" sldId="415"/>
            <ac:spMk id="22" creationId="{2170243F-815C-2F39-9425-02EFA91A1291}"/>
          </ac:spMkLst>
        </pc:spChg>
      </pc:sldChg>
      <pc:sldChg chg="delSp modSp add mod modAnim">
        <pc:chgData name="SEBASTIAN MONTOYA VILLADA" userId="dffcc6c4-4ec2-40a3-ba2d-1adaa01cc26d" providerId="ADAL" clId="{3631816F-C42D-43AB-8BE5-E4DD25D23C65}" dt="2025-02-05T04:42:03.091" v="841"/>
        <pc:sldMkLst>
          <pc:docMk/>
          <pc:sldMk cId="3813547514" sldId="416"/>
        </pc:sldMkLst>
        <pc:spChg chg="mod">
          <ac:chgData name="SEBASTIAN MONTOYA VILLADA" userId="dffcc6c4-4ec2-40a3-ba2d-1adaa01cc26d" providerId="ADAL" clId="{3631816F-C42D-43AB-8BE5-E4DD25D23C65}" dt="2025-02-02T17:59:56.766" v="724" actId="20577"/>
          <ac:spMkLst>
            <pc:docMk/>
            <pc:sldMk cId="3813547514" sldId="416"/>
            <ac:spMk id="22" creationId="{E648B161-1629-DBC0-054F-763007F1CC53}"/>
          </ac:spMkLst>
        </pc:spChg>
      </pc:sldChg>
      <pc:sldChg chg="modSp add mod modAnim">
        <pc:chgData name="SEBASTIAN MONTOYA VILLADA" userId="dffcc6c4-4ec2-40a3-ba2d-1adaa01cc26d" providerId="ADAL" clId="{3631816F-C42D-43AB-8BE5-E4DD25D23C65}" dt="2025-02-05T04:42:13.112" v="843"/>
        <pc:sldMkLst>
          <pc:docMk/>
          <pc:sldMk cId="2942061237" sldId="417"/>
        </pc:sldMkLst>
        <pc:spChg chg="mod">
          <ac:chgData name="SEBASTIAN MONTOYA VILLADA" userId="dffcc6c4-4ec2-40a3-ba2d-1adaa01cc26d" providerId="ADAL" clId="{3631816F-C42D-43AB-8BE5-E4DD25D23C65}" dt="2025-02-02T18:01:00.312" v="779" actId="20577"/>
          <ac:spMkLst>
            <pc:docMk/>
            <pc:sldMk cId="2942061237" sldId="417"/>
            <ac:spMk id="22" creationId="{70E6D8DD-DE4C-D1B3-5F4C-369C053577E3}"/>
          </ac:spMkLst>
        </pc:spChg>
      </pc:sldChg>
      <pc:sldChg chg="del">
        <pc:chgData name="SEBASTIAN MONTOYA VILLADA" userId="dffcc6c4-4ec2-40a3-ba2d-1adaa01cc26d" providerId="ADAL" clId="{3631816F-C42D-43AB-8BE5-E4DD25D23C65}" dt="2025-02-05T04:38:13.718" v="798" actId="47"/>
        <pc:sldMkLst>
          <pc:docMk/>
          <pc:sldMk cId="725471109" sldId="418"/>
        </pc:sldMkLst>
      </pc:sldChg>
      <pc:sldChg chg="modAnim">
        <pc:chgData name="SEBASTIAN MONTOYA VILLADA" userId="dffcc6c4-4ec2-40a3-ba2d-1adaa01cc26d" providerId="ADAL" clId="{3631816F-C42D-43AB-8BE5-E4DD25D23C65}" dt="2025-02-05T04:38:54.412" v="805"/>
        <pc:sldMkLst>
          <pc:docMk/>
          <pc:sldMk cId="1966963495" sldId="419"/>
        </pc:sldMkLst>
      </pc:sldChg>
      <pc:sldChg chg="modAnim">
        <pc:chgData name="SEBASTIAN MONTOYA VILLADA" userId="dffcc6c4-4ec2-40a3-ba2d-1adaa01cc26d" providerId="ADAL" clId="{3631816F-C42D-43AB-8BE5-E4DD25D23C65}" dt="2025-02-05T04:39:09.913" v="807"/>
        <pc:sldMkLst>
          <pc:docMk/>
          <pc:sldMk cId="671419616" sldId="420"/>
        </pc:sldMkLst>
      </pc:sldChg>
      <pc:sldChg chg="modAnim">
        <pc:chgData name="SEBASTIAN MONTOYA VILLADA" userId="dffcc6c4-4ec2-40a3-ba2d-1adaa01cc26d" providerId="ADAL" clId="{3631816F-C42D-43AB-8BE5-E4DD25D23C65}" dt="2025-02-05T04:39:20.407" v="809"/>
        <pc:sldMkLst>
          <pc:docMk/>
          <pc:sldMk cId="2078899153" sldId="421"/>
        </pc:sldMkLst>
      </pc:sldChg>
      <pc:sldChg chg="modAnim">
        <pc:chgData name="SEBASTIAN MONTOYA VILLADA" userId="dffcc6c4-4ec2-40a3-ba2d-1adaa01cc26d" providerId="ADAL" clId="{3631816F-C42D-43AB-8BE5-E4DD25D23C65}" dt="2025-02-05T04:39:26.242" v="811"/>
        <pc:sldMkLst>
          <pc:docMk/>
          <pc:sldMk cId="2387051224" sldId="422"/>
        </pc:sldMkLst>
      </pc:sldChg>
      <pc:sldChg chg="modAnim">
        <pc:chgData name="SEBASTIAN MONTOYA VILLADA" userId="dffcc6c4-4ec2-40a3-ba2d-1adaa01cc26d" providerId="ADAL" clId="{3631816F-C42D-43AB-8BE5-E4DD25D23C65}" dt="2025-02-05T04:39:38.502" v="813"/>
        <pc:sldMkLst>
          <pc:docMk/>
          <pc:sldMk cId="527912887" sldId="423"/>
        </pc:sldMkLst>
      </pc:sldChg>
      <pc:sldChg chg="modAnim">
        <pc:chgData name="SEBASTIAN MONTOYA VILLADA" userId="dffcc6c4-4ec2-40a3-ba2d-1adaa01cc26d" providerId="ADAL" clId="{3631816F-C42D-43AB-8BE5-E4DD25D23C65}" dt="2025-02-05T04:39:59.138" v="817"/>
        <pc:sldMkLst>
          <pc:docMk/>
          <pc:sldMk cId="543114185" sldId="424"/>
        </pc:sldMkLst>
      </pc:sldChg>
      <pc:sldChg chg="modAnim">
        <pc:chgData name="SEBASTIAN MONTOYA VILLADA" userId="dffcc6c4-4ec2-40a3-ba2d-1adaa01cc26d" providerId="ADAL" clId="{3631816F-C42D-43AB-8BE5-E4DD25D23C65}" dt="2025-02-05T04:40:10.572" v="819"/>
        <pc:sldMkLst>
          <pc:docMk/>
          <pc:sldMk cId="2121464566" sldId="4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0BC5-A544-B307-7189-38FE4013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AB9C63-850F-8FF5-E874-297A67022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4AE555-1FE4-C0BA-A51B-A48D8558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B28DA1-FE36-C834-1A37-ECE400CD6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59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4070-8526-478D-4967-F96BE9C8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804A4E0-DC40-4319-C2B3-030034F4E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325ACA-D372-FDE3-D0CD-4941699AE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75252-EC3F-73D1-1CEE-1444B0853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9663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FD955-79F7-F27A-CFDD-5EC801E4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66B77D-7EB8-CA14-0545-35F56A306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2AE678-D4F9-0763-6D18-B59B80BE7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1D2997-1EA5-2452-70EA-AF8A7D2E9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16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9A4C-DC29-1DBE-3316-B367F3F4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2D8953-1CED-B352-B2D0-1510050CE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4ACB50-9A0B-3505-B377-B8445812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9C6327-92E6-A8C0-161C-84D2F0F58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3587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21504-23E9-E38C-3814-45F0FD9D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910F6E-55E8-F361-9F64-6B0F40DFC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7CCF13-E007-B2CB-388F-1BF87DA4C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43E135-BB78-E058-DF4B-2D82048F0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513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CF9D-C826-7BB0-0344-58163D4B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871E5E-573F-99C8-881D-D528F44A4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2614F9-7865-EB06-EC26-B72890889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B3FFD5-C590-18AD-C9EF-1A8A0DF27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104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52F60-8AED-7D42-7F4B-B8D0D31D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581536-B03F-DB80-0DD0-E81FD8E1D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C91B2E-53BC-F5C1-5EAA-B1E68280D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FC1CBA-9E6C-8CE5-E278-584938E27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03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833F50FD-BE0B-07B3-82DA-E0B5719D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>
            <a:extLst>
              <a:ext uri="{FF2B5EF4-FFF2-40B4-BE49-F238E27FC236}">
                <a16:creationId xmlns:a16="http://schemas.microsoft.com/office/drawing/2014/main" id="{DD086651-7452-9319-7D7F-B3F38F7F7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>
            <a:extLst>
              <a:ext uri="{FF2B5EF4-FFF2-40B4-BE49-F238E27FC236}">
                <a16:creationId xmlns:a16="http://schemas.microsoft.com/office/drawing/2014/main" id="{9375DC93-4C2A-58DC-7544-FCE13E6B8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06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16D4-AA10-19E3-D185-6E3A371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056BDA2-A75A-0ECE-5CE0-F4B1EE321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4DDB40-1DE1-5DAE-C39F-49D8A8AB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1A6D00-BC73-0BD7-034B-12C742914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2977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F8AB-9FFE-0A50-AC3E-4B735F5F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0A4612-FD18-0FD4-AF66-A86631065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EE01EA-C60C-B28F-5CC5-FE9088C1D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C8C446-B6B7-B8F7-83C8-EECD24BBE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6744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79FA0-D952-E1A6-E780-CE2CCC26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BB1F4-90B7-7EBB-24FD-244364449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282CEC-68F7-FBF4-B899-600258FE6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1D7160-26CA-218B-6ACA-D9259201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37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A92D-4BE3-FE33-16EF-A655BC5D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E64C0E-4887-F268-4EF0-7BC647266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DBD5B6-9051-B12F-F517-2E17213C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1A7CAF-401C-5459-13A0-82BCAEF6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988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0C4D-6467-80A6-327C-5E234FA1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00C193-C818-768E-9B59-89984C672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89A475-D796-C939-5592-22C3A505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481B50-17B4-CF7C-0D13-B0EE6EB0A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4768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D773-D482-3D85-B860-27F28506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14F8FA-A059-F77F-3568-AB0ACABB7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845654-F794-8394-089F-B792C05C2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6B422F-EAA3-76A8-D076-1AE4B6BF1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040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17EC-3A35-0C86-5627-319F70CF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CAF647-4DF5-061F-E3B3-524C8FD3D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A292FB-C270-DDC1-2510-34A55AF83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AF20E-38DD-630F-6DC6-7215276BD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58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810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B9D9-971F-B297-90A0-470EA0CB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D96FA6-098E-E008-095E-FEE7DC5EF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C1D3C6-53DB-6AB4-8DFC-2301DE298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583EA-F8B8-8951-51F7-527BC74A9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71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DCFDA-C10E-FED3-377F-53007937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08D9B1-6551-8501-010A-EB456D81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8D407A-0B4D-36F5-C4A7-FB18EE04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F600C9-5064-D6CD-6DA7-F80DFE303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26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0372-1E4E-A5BB-BBC9-33687EC1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E87D28-19D5-5161-5B9F-B35588D61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875CF7D-F97C-3DB5-3B84-5B252DB5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EA348F-81A7-3777-2877-6CD31497B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89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D738-9299-D863-1752-9940CFED7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D97FF4-4164-A1A4-B5D0-81B8EE3DF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5B9E17-439D-18F4-F855-6B89A3904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381FFF-5729-C105-A983-9E08146B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30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youtube.com/watch?v=vdO-iyoKwp0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github.com/sebas0199/L-gica-de-programaci-n_2026-1_grupo33.git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codelerity.com/netbeans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code.visualstudio.com/docs/?dv=win64user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s://www.youtube.com/watch?v=57ekn6xnrqU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</a:rPr>
              <a:t>Sesión 2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63E55-8F2D-870D-0E24-32A184F2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DF9AE49-0886-1187-20E9-1FD8C470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081192-7B73-38D2-C9C3-ADE6DC08E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91BB0F-AB97-CBCB-4625-8A70C6B0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2FECE0-06F1-87EA-6438-2B8585040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D89329-568F-4A61-0871-4058F53BF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53BCD7-09F4-5F42-DFF3-5DA92B8EE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761F1-4569-36D5-1240-2EB847889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82AC1D-CB29-AE54-25A5-0348243E4C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BADA34-6645-D63C-D2D6-43A7D442B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F030EA-39B2-9664-F3C3-82409A0EE8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31EB8235-9B3B-B5D6-8403-2399A1045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44" y="1413313"/>
            <a:ext cx="114207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s-419" sz="2400" b="1" dirty="0"/>
              <a:t>¿Qué es un problema?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CO" sz="2400" b="1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s-ES" sz="2400" dirty="0">
                <a:latin typeface="Times New Roman"/>
                <a:ea typeface="Roboto"/>
                <a:cs typeface="Roboto"/>
              </a:rPr>
              <a:t>Un problema es cualquier situación que requiere una solución. Puede ser simple o complejo, abstracto o concreto, y puede surgir en cualquier ámbito de la vida.</a:t>
            </a:r>
            <a:endParaRPr lang="es-CO" sz="2400" dirty="0">
              <a:latin typeface="Times New Roman"/>
              <a:ea typeface="Roboto"/>
              <a:cs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125A2-BD55-03E7-AB0A-A29BE8EB3716}"/>
              </a:ext>
            </a:extLst>
          </p:cNvPr>
          <p:cNvSpPr txBox="1"/>
          <p:nvPr/>
        </p:nvSpPr>
        <p:spPr>
          <a:xfrm>
            <a:off x="691745" y="3302985"/>
            <a:ext cx="667676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ea typeface="Roboto"/>
                <a:cs typeface="Roboto"/>
              </a:rPr>
              <a:t>Ejemplos</a:t>
            </a:r>
            <a:endParaRPr lang="en-US" sz="2400" dirty="0">
              <a:latin typeface="Times New Roman"/>
              <a:ea typeface="Roboto"/>
              <a:cs typeface="Roboto"/>
            </a:endParaRPr>
          </a:p>
          <a:p>
            <a:endParaRPr lang="en-US" sz="2400" b="1" dirty="0">
              <a:latin typeface="Times New Roman"/>
              <a:ea typeface="Roboto"/>
              <a:cs typeface="Roboto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latin typeface="Times New Roman"/>
                <a:ea typeface="Roboto"/>
                <a:cs typeface="Roboto"/>
              </a:rPr>
              <a:t>Problema</a:t>
            </a:r>
            <a:r>
              <a:rPr lang="en-US" sz="2400" b="1" dirty="0">
                <a:latin typeface="Times New Roman"/>
                <a:ea typeface="Roboto"/>
                <a:cs typeface="Roboto"/>
              </a:rPr>
              <a:t> Simple</a:t>
            </a:r>
          </a:p>
          <a:p>
            <a:r>
              <a:rPr lang="en-US" sz="2400" dirty="0">
                <a:latin typeface="Times New Roman"/>
                <a:ea typeface="Roboto"/>
                <a:cs typeface="Roboto"/>
              </a:rPr>
              <a:t>¿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Cuál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es la capital de Francia?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latin typeface="Times New Roman"/>
                <a:ea typeface="Roboto"/>
                <a:cs typeface="Roboto"/>
              </a:rPr>
              <a:t>Problema</a:t>
            </a:r>
            <a:r>
              <a:rPr lang="en-US" sz="2400" b="1" dirty="0">
                <a:latin typeface="Times New Roman"/>
                <a:ea typeface="Roboto"/>
                <a:cs typeface="Roboto"/>
              </a:rPr>
              <a:t> Complejo</a:t>
            </a:r>
          </a:p>
          <a:p>
            <a:r>
              <a:rPr lang="en-US" sz="2400" dirty="0">
                <a:latin typeface="Times New Roman"/>
                <a:ea typeface="Roboto"/>
                <a:cs typeface="Roboto"/>
              </a:rPr>
              <a:t>¿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Cómo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curar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una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enfermedad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desconocida</a:t>
            </a:r>
            <a:r>
              <a:rPr lang="en-US" sz="2400" dirty="0">
                <a:latin typeface="Times New Roman"/>
                <a:ea typeface="Roboto"/>
                <a:cs typeface="Roboto"/>
              </a:rPr>
              <a:t>?</a:t>
            </a:r>
          </a:p>
          <a:p>
            <a:pPr marL="228600" indent="-228600">
              <a:buFont typeface=""/>
              <a:buChar char="•"/>
            </a:pPr>
            <a:r>
              <a:rPr lang="en-US" sz="2400" b="1" dirty="0" err="1">
                <a:latin typeface="Times New Roman"/>
                <a:ea typeface="Roboto"/>
                <a:cs typeface="Roboto"/>
              </a:rPr>
              <a:t>Problema</a:t>
            </a:r>
            <a:r>
              <a:rPr lang="en-US" sz="2400" b="1" dirty="0">
                <a:latin typeface="Times New Roman"/>
                <a:ea typeface="Roboto"/>
                <a:cs typeface="Roboto"/>
              </a:rPr>
              <a:t> </a:t>
            </a:r>
            <a:r>
              <a:rPr lang="en-US" sz="2400" b="1" dirty="0" err="1">
                <a:latin typeface="Times New Roman"/>
                <a:ea typeface="Roboto"/>
                <a:cs typeface="Roboto"/>
              </a:rPr>
              <a:t>Abstracto</a:t>
            </a:r>
            <a:endParaRPr lang="en-US" sz="2400" b="1" dirty="0">
              <a:latin typeface="Times New Roman"/>
              <a:ea typeface="Roboto"/>
              <a:cs typeface="Roboto"/>
            </a:endParaRPr>
          </a:p>
          <a:p>
            <a:r>
              <a:rPr lang="en-US" sz="2400" dirty="0">
                <a:latin typeface="Times New Roman"/>
                <a:ea typeface="Roboto"/>
                <a:cs typeface="Roboto"/>
              </a:rPr>
              <a:t>¿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Cuál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es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el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sentido</a:t>
            </a:r>
            <a:r>
              <a:rPr lang="en-US" sz="2400" dirty="0">
                <a:latin typeface="Times New Roman"/>
                <a:ea typeface="Roboto"/>
                <a:cs typeface="Roboto"/>
              </a:rPr>
              <a:t> de la </a:t>
            </a:r>
            <a:r>
              <a:rPr lang="en-US" sz="2400" dirty="0" err="1">
                <a:latin typeface="Times New Roman"/>
                <a:ea typeface="Roboto"/>
                <a:cs typeface="Roboto"/>
              </a:rPr>
              <a:t>vida</a:t>
            </a:r>
            <a:r>
              <a:rPr lang="en-US" sz="2400" dirty="0">
                <a:latin typeface="Times New Roman"/>
                <a:ea typeface="Roboto"/>
                <a:cs typeface="Robot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69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98E3-6D67-83D1-EF59-62B5205B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A9DAB3-A249-F438-901B-8C207A465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0EBA75-3BFE-45E7-F5CF-84035F7DD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0EBF54-F0B1-C748-35AE-3AC20D7C4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9CFCBA-BB86-D9B8-90C7-2404AC4E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3858B61-5D9E-8BDB-6725-3600F61F1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03B685-69BC-E2F0-0F27-3B6268EC0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C0608D-DB3B-C630-B805-654623792B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002F44-BD96-E9EF-DC60-F0FEFD08D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F5CA058-17F5-B484-3709-5DB6C72E7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B80BCA7-B21E-95D2-867B-122046A70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C75D63C6-6E5C-195F-0DCB-D1C12FE92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44" y="1532930"/>
            <a:ext cx="1142072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419" sz="2400" u="sng" dirty="0">
                <a:solidFill>
                  <a:srgbClr val="333333"/>
                </a:solidFill>
                <a:latin typeface="Times New Roman"/>
                <a:ea typeface="Roboto"/>
                <a:cs typeface="Roboto"/>
              </a:rPr>
              <a:t>Tipos de solución a un problema</a:t>
            </a:r>
            <a:endParaRPr lang="en-US" sz="2400" u="sng" dirty="0">
              <a:solidFill>
                <a:srgbClr val="333333"/>
              </a:solidFill>
              <a:latin typeface="Times New Roman"/>
              <a:ea typeface="Roboto"/>
              <a:cs typeface="Roboto"/>
            </a:endParaRPr>
          </a:p>
          <a:p>
            <a:endParaRPr lang="es-419" sz="2400" dirty="0">
              <a:solidFill>
                <a:srgbClr val="0080D9"/>
              </a:solidFill>
              <a:latin typeface="Times New Roman"/>
              <a:ea typeface="Roboto"/>
              <a:cs typeface="Roboto"/>
            </a:endParaRPr>
          </a:p>
          <a:p>
            <a:r>
              <a:rPr lang="es-419" sz="2400" b="1" dirty="0">
                <a:latin typeface="Times New Roman"/>
                <a:ea typeface="Roboto"/>
                <a:cs typeface="Roboto"/>
              </a:rPr>
              <a:t>Solución al Azar</a:t>
            </a:r>
            <a:endParaRPr lang="es-ES" sz="2400" b="1" dirty="0">
              <a:latin typeface="Times New Roman"/>
              <a:ea typeface="Calibri"/>
              <a:cs typeface="Calibri"/>
            </a:endParaRPr>
          </a:p>
          <a:p>
            <a:pPr algn="just"/>
            <a:r>
              <a:rPr lang="es-419" sz="2400" dirty="0">
                <a:latin typeface="Times New Roman"/>
                <a:ea typeface="Roboto"/>
                <a:cs typeface="Roboto"/>
              </a:rPr>
              <a:t>La solución por azar implica encontrar una respuesta mediante la prueba y error, sin seguir un método específico. Es como lanzar una moneda al aire para tomar una decisión.</a:t>
            </a:r>
            <a:endParaRPr lang="es-ES" sz="2400" dirty="0">
              <a:latin typeface="Times New Roman"/>
              <a:cs typeface="Times New Roman"/>
            </a:endParaRPr>
          </a:p>
          <a:p>
            <a:pPr algn="just"/>
            <a:endParaRPr lang="es-419" sz="2400" dirty="0">
              <a:latin typeface="Times New Roman"/>
              <a:ea typeface="Roboto"/>
              <a:cs typeface="Roboto"/>
            </a:endParaRPr>
          </a:p>
          <a:p>
            <a:pPr algn="just"/>
            <a:r>
              <a:rPr lang="es-419" sz="2400" b="1" dirty="0">
                <a:latin typeface="Times New Roman"/>
                <a:ea typeface="Roboto"/>
                <a:cs typeface="Roboto"/>
              </a:rPr>
              <a:t>Ejemplo:</a:t>
            </a:r>
            <a:endParaRPr lang="es-ES" sz="2400" dirty="0">
              <a:latin typeface="Times New Roman"/>
              <a:cs typeface="Times New Roman"/>
            </a:endParaRPr>
          </a:p>
          <a:p>
            <a:pPr algn="just"/>
            <a:endParaRPr lang="es-419" sz="2400" b="1" dirty="0">
              <a:latin typeface="Times New Roman"/>
              <a:ea typeface="Roboto"/>
              <a:cs typeface="Roboto"/>
            </a:endParaRPr>
          </a:p>
          <a:p>
            <a:pPr algn="just"/>
            <a:r>
              <a:rPr lang="es-419" sz="2400" dirty="0">
                <a:latin typeface="Times New Roman"/>
                <a:ea typeface="Roboto"/>
                <a:cs typeface="Roboto"/>
              </a:rPr>
              <a:t>• </a:t>
            </a:r>
            <a:r>
              <a:rPr lang="es-419" sz="2400" b="1" dirty="0">
                <a:latin typeface="Times New Roman"/>
                <a:ea typeface="Roboto"/>
                <a:cs typeface="Roboto"/>
              </a:rPr>
              <a:t>Buscar las llaves perdidas: </a:t>
            </a:r>
            <a:r>
              <a:rPr lang="es-419" sz="2400" dirty="0">
                <a:latin typeface="Times New Roman"/>
                <a:ea typeface="Roboto"/>
                <a:cs typeface="Roboto"/>
              </a:rPr>
              <a:t>Revisar lugares al azar hasta encontrarlas.</a:t>
            </a:r>
            <a:endParaRPr lang="es-ES" sz="2400" dirty="0">
              <a:latin typeface="Times New Roman"/>
              <a:cs typeface="Times New Roman"/>
            </a:endParaRPr>
          </a:p>
          <a:p>
            <a:pPr algn="just"/>
            <a:r>
              <a:rPr lang="es-419" sz="2400" dirty="0">
                <a:latin typeface="Times New Roman"/>
                <a:ea typeface="Roboto"/>
                <a:cs typeface="Roboto"/>
              </a:rPr>
              <a:t>• </a:t>
            </a:r>
            <a:r>
              <a:rPr lang="es-419" sz="2400" b="1" dirty="0">
                <a:latin typeface="Times New Roman"/>
                <a:ea typeface="Roboto"/>
                <a:cs typeface="Roboto"/>
              </a:rPr>
              <a:t>Jugar a la lotería:</a:t>
            </a:r>
            <a:r>
              <a:rPr lang="es-419" sz="2400" dirty="0">
                <a:latin typeface="Times New Roman"/>
                <a:ea typeface="Roboto"/>
                <a:cs typeface="Roboto"/>
              </a:rPr>
              <a:t> Elegir números aleatoriamente esperando ganar.</a:t>
            </a:r>
            <a:endParaRPr lang="es-419" sz="2400" dirty="0">
              <a:latin typeface="Times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s-419" sz="2400" b="1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4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0B44-8CF7-DAD9-C901-45758239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F1F74E-76A1-19B9-5B20-480475D04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1A84D6-8B54-7791-7BEC-ABA77B283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02C0E2-CA96-CBE8-65F4-DE6E8C666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BAB987-6BE6-E9A2-BA51-7CD366896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E7D314-9E16-8FE3-CEEE-C4F9EB20D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F72CAE-7822-B17E-979E-A0BA487A3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25EB7A-8246-7E1F-F1F6-C8897C5C4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25B3FC-C1DC-CDCB-A1EF-3621866BF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7D63F7-3741-A6AA-B375-9C328F623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818DFA-E2C6-CB5C-CD81-B59934607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EB688-C539-8960-228A-BE6C40386453}"/>
              </a:ext>
            </a:extLst>
          </p:cNvPr>
          <p:cNvSpPr txBox="1"/>
          <p:nvPr/>
        </p:nvSpPr>
        <p:spPr>
          <a:xfrm>
            <a:off x="654205" y="1267523"/>
            <a:ext cx="10883590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Roboto"/>
                <a:cs typeface="Times New Roman"/>
              </a:rPr>
              <a:t>Solución 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Algorítmica</a:t>
            </a:r>
            <a:endParaRPr lang="en-US" sz="2400" b="1" dirty="0">
              <a:latin typeface="Times New Roman"/>
              <a:ea typeface="Roboto"/>
              <a:cs typeface="Times New Roman"/>
            </a:endParaRPr>
          </a:p>
          <a:p>
            <a:endParaRPr lang="en-US" sz="2400" dirty="0">
              <a:solidFill>
                <a:srgbClr val="0080D9"/>
              </a:solidFill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Roboto"/>
                <a:cs typeface="Times New Roman"/>
              </a:rPr>
              <a:t>Una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solución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algorítmica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sigue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secuencia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 pasos bien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definida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para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llegar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respuesta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 Es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como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receta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cocina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donde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cada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paso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debe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seguirse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orden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específico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</a:t>
            </a:r>
          </a:p>
          <a:p>
            <a:pPr algn="just"/>
            <a:endParaRPr lang="en-US" sz="2400" dirty="0"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b="1" dirty="0" err="1">
                <a:latin typeface="Times New Roman"/>
                <a:ea typeface="Roboto"/>
                <a:cs typeface="Times New Roman"/>
              </a:rPr>
              <a:t>Ejemplo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:</a:t>
            </a:r>
          </a:p>
          <a:p>
            <a:pPr algn="just"/>
            <a:endParaRPr lang="en-US" sz="2400" b="1" dirty="0"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Roboto"/>
                <a:cs typeface="Times New Roman"/>
              </a:rPr>
              <a:t>• 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Resolver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ecuación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matemática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: 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Aplicar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reglas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del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álgebra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para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encontrar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el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valor de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incógnita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</a:t>
            </a:r>
          </a:p>
          <a:p>
            <a:pPr algn="just"/>
            <a:endParaRPr lang="en-US" sz="2400" dirty="0"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Roboto"/>
                <a:cs typeface="Times New Roman"/>
              </a:rPr>
              <a:t>•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Ordenar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lista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de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números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: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 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Utilizar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algoritmo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ordenamiento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como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el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burbuja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o quicksort.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88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6F74-8995-4D3F-D5A7-A22E37FB7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ED8384-745A-FE18-0587-4C59F56D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000BF1-9A7A-EB34-873B-2F51ADCF5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EE2EA3-ACE6-C7B9-1FE4-F5B58751D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DBC647-69D1-34A2-C142-42A15BD44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8B8144-D6D8-1564-F78D-1B6B4F540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F8DA11-D809-75F4-87E2-6899356E2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215B99-2A7A-6D9E-07CD-7D6C16712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2ABC25-E807-154E-A2AE-7AD1ACF769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F849D6-58CC-0292-399F-1A20D82DF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26A519-335B-E21E-97D3-E3ACF80092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 descr="Diagrama de flujo - Wikipedia, la enciclopedia libre">
            <a:extLst>
              <a:ext uri="{FF2B5EF4-FFF2-40B4-BE49-F238E27FC236}">
                <a16:creationId xmlns:a16="http://schemas.microsoft.com/office/drawing/2014/main" id="{05D09B2D-E76F-8801-CEE0-1B9D3A3671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3937" y="1620958"/>
            <a:ext cx="3356517" cy="4619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6B9A9-1DAD-9223-BC4B-2BC567D6C028}"/>
              </a:ext>
            </a:extLst>
          </p:cNvPr>
          <p:cNvSpPr txBox="1"/>
          <p:nvPr/>
        </p:nvSpPr>
        <p:spPr>
          <a:xfrm>
            <a:off x="626327" y="2345473"/>
            <a:ext cx="35609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ea typeface="Roboto"/>
                <a:cs typeface="Roboto"/>
              </a:rPr>
              <a:t>Solución </a:t>
            </a:r>
            <a:r>
              <a:rPr lang="en-US" sz="2400" b="1" dirty="0" err="1">
                <a:latin typeface="Times New Roman"/>
                <a:ea typeface="Roboto"/>
                <a:cs typeface="Roboto"/>
              </a:rPr>
              <a:t>Algorítmica</a:t>
            </a:r>
            <a:r>
              <a:rPr lang="en-US" sz="2400" b="1" dirty="0">
                <a:latin typeface="Times New Roman"/>
                <a:ea typeface="Roboto"/>
                <a:cs typeface="Roboto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Roboto"/>
              </a:rPr>
              <a:t>en</a:t>
            </a:r>
            <a:r>
              <a:rPr lang="en-US" sz="2400" b="1" dirty="0">
                <a:latin typeface="Times New Roman"/>
                <a:ea typeface="Roboto"/>
                <a:cs typeface="Roboto"/>
              </a:rPr>
              <a:t> forma de </a:t>
            </a:r>
            <a:r>
              <a:rPr lang="en-US" sz="2400" b="1" dirty="0" err="1">
                <a:latin typeface="Times New Roman"/>
                <a:ea typeface="Roboto"/>
                <a:cs typeface="Roboto"/>
              </a:rPr>
              <a:t>diagrama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70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4FBE6-B3CE-C967-A5F7-3213D20B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6C4C22-F670-BB8E-9556-18B6FDCF5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D69F30-9A72-90C1-E996-3557B2790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F07805-1A3D-A270-540E-1AD238F7E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BEAC39-0173-ECC8-9417-E84C2F62D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55513B-2676-AAF1-03C4-DC31D0CA2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741DE0-8560-7AD4-5B5D-05F147695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8CC4FE-7F3C-4ABD-936A-2597E23EF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EB282A-8D4A-69B8-ACA8-A4290088A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8E4405-273B-01E1-2937-E32CAF83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3DF99D-3FA4-2693-BDE2-ECBE24E8B8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4B9AB0-E4D9-9C17-4FD4-B62ECF235C22}"/>
              </a:ext>
            </a:extLst>
          </p:cNvPr>
          <p:cNvSpPr txBox="1"/>
          <p:nvPr/>
        </p:nvSpPr>
        <p:spPr>
          <a:xfrm>
            <a:off x="730911" y="1201287"/>
            <a:ext cx="1072561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Roboto"/>
                <a:cs typeface="Times New Roman"/>
              </a:rPr>
              <a:t>Solución 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Heurística</a:t>
            </a:r>
            <a:endParaRPr lang="en-US" sz="2400" b="1" dirty="0">
              <a:latin typeface="Times New Roman"/>
              <a:ea typeface="Roboto"/>
              <a:cs typeface="Times New Roman"/>
            </a:endParaRPr>
          </a:p>
          <a:p>
            <a:endParaRPr lang="en-US" sz="2400" b="1" dirty="0"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Roboto"/>
                <a:cs typeface="Times New Roman"/>
              </a:rPr>
              <a:t>Una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solución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heurística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busca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buena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aproximación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a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solución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óptima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utilizando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reglas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empíricas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o atajos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mentales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 No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garantiza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encontrar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mejor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solución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pero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es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útil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cuando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búsqueda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exhaustiva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es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demasiado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costosa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o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compleja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b="1" dirty="0" err="1">
                <a:latin typeface="Times New Roman"/>
                <a:ea typeface="Roboto"/>
                <a:cs typeface="Times New Roman"/>
              </a:rPr>
              <a:t>Ejemplo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>
              <a:latin typeface="Times New Roman"/>
              <a:ea typeface="Roboto"/>
              <a:cs typeface="Times New Roman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ea typeface="Roboto"/>
                <a:cs typeface="Times New Roman"/>
              </a:rPr>
              <a:t> Resolver un sudoku: 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Aplicar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reglas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generales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como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"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cada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fila,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columna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y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región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solo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puede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haber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un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número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del 1 al 9" para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reducir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las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posibilidades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/>
              <a:ea typeface="Roboto"/>
              <a:cs typeface="Times New Roman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Encontrar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el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camino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más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corto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en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 un </a:t>
            </a:r>
            <a:r>
              <a:rPr lang="en-US" sz="2400" b="1" dirty="0" err="1">
                <a:latin typeface="Times New Roman"/>
                <a:ea typeface="Roboto"/>
                <a:cs typeface="Times New Roman"/>
              </a:rPr>
              <a:t>mapa</a:t>
            </a:r>
            <a:r>
              <a:rPr lang="en-US" sz="2400" b="1" dirty="0">
                <a:latin typeface="Times New Roman"/>
                <a:ea typeface="Roboto"/>
                <a:cs typeface="Times New Roman"/>
              </a:rPr>
              <a:t>: 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Utilizar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heurística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como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distancia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euclidiana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para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estimar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distancia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al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destino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y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guiar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 la </a:t>
            </a:r>
            <a:r>
              <a:rPr lang="en-US" sz="2400" dirty="0" err="1">
                <a:latin typeface="Times New Roman"/>
                <a:ea typeface="Roboto"/>
                <a:cs typeface="Times New Roman"/>
              </a:rPr>
              <a:t>búsqueda</a:t>
            </a:r>
            <a:r>
              <a:rPr lang="en-US" sz="2400" dirty="0">
                <a:latin typeface="Times New Roman"/>
                <a:ea typeface="Roboto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/>
              <a:ea typeface="Robot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9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61BDD-01C0-AE68-CA27-3065A497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DEA3DC-4847-E7D5-B7F6-87D136E3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92" y="2155431"/>
            <a:ext cx="2405320" cy="26050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75750F-61AD-1FEC-C5C4-268F0DDC8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3875B7-13F9-0EBE-EBDE-2D994CCF9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41" y="2077125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CEA9D8-67DF-B6F4-8E48-CE38D69F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DE801B-DE97-C49D-D704-0E1814B06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7FF10C-973B-7782-A550-2C789471A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11" y="2400333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4C2ADF-98F2-3BB0-A386-A1A5BBDE0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1" y="2296903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E1146-D955-1DF4-AA95-D88F1EF8D5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Google Shape;205;p19">
            <a:extLst>
              <a:ext uri="{FF2B5EF4-FFF2-40B4-BE49-F238E27FC236}">
                <a16:creationId xmlns:a16="http://schemas.microsoft.com/office/drawing/2014/main" id="{830C3996-BB26-7D3B-F05A-CADFDA86DD8A}"/>
              </a:ext>
            </a:extLst>
          </p:cNvPr>
          <p:cNvSpPr txBox="1"/>
          <p:nvPr/>
        </p:nvSpPr>
        <p:spPr>
          <a:xfrm>
            <a:off x="581228" y="1455026"/>
            <a:ext cx="11581447" cy="53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11827"/>
                </a:solidFill>
                <a:latin typeface="Times New Roman" panose="02020603050405020304" pitchFamily="18" charset="0"/>
                <a:ea typeface="Inter ExtraBold"/>
                <a:cs typeface="Times New Roman" panose="02020603050405020304" pitchFamily="18" charset="0"/>
                <a:sym typeface="Inter ExtraBold"/>
              </a:rPr>
              <a:t>Tipos de Solución de Problemas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06;p19">
            <a:extLst>
              <a:ext uri="{FF2B5EF4-FFF2-40B4-BE49-F238E27FC236}">
                <a16:creationId xmlns:a16="http://schemas.microsoft.com/office/drawing/2014/main" id="{1991390E-8B42-E7BF-D875-9F6B23C5E4F3}"/>
              </a:ext>
            </a:extLst>
          </p:cNvPr>
          <p:cNvSpPr/>
          <p:nvPr/>
        </p:nvSpPr>
        <p:spPr>
          <a:xfrm>
            <a:off x="647700" y="1968684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aphicFrame>
        <p:nvGraphicFramePr>
          <p:cNvPr id="16" name="Google Shape;207;p19">
            <a:extLst>
              <a:ext uri="{FF2B5EF4-FFF2-40B4-BE49-F238E27FC236}">
                <a16:creationId xmlns:a16="http://schemas.microsoft.com/office/drawing/2014/main" id="{500FA6CC-80B5-ABB4-6599-98CF8ED62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69921"/>
              </p:ext>
            </p:extLst>
          </p:nvPr>
        </p:nvGraphicFramePr>
        <p:xfrm>
          <a:off x="660400" y="2352990"/>
          <a:ext cx="11137900" cy="29419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9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Tipo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Descripción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Ejemplo Vida Real</a:t>
                      </a:r>
                      <a:endPara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1. Al Azar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Prueba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y error sin un plan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estructurado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 No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garantiza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eficiencia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ni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éxito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Intentar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abrir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un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candado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probando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combinaciones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aleatorias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2. Heurística</a:t>
                      </a:r>
                      <a:endPara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Uso de "atajos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mentales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" o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reglas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generales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basadas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la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experiencia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 Solución "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suficientemente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buena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".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Buscar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las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llaves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perdidas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solo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los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lugares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donde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"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usualmente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" las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dejas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3. </a:t>
                      </a:r>
                      <a:r>
                        <a:rPr lang="en-US" sz="1800" b="1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Algorítmica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Conjunto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ordenado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y finito de pasos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que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,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si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se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siguen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,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garantizan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la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solución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correcta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Seguir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una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receta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de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cocina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gramo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a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gramo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 Resolver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una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ecuación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 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cuadrática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Inter"/>
                          <a:cs typeface="Times New Roman" panose="02020603050405020304" pitchFamily="18" charset="0"/>
                          <a:sym typeface="Inter"/>
                        </a:rPr>
                        <a:t>.</a:t>
                      </a:r>
                      <a:endParaRPr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1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D7E3-9C02-B3A3-E19C-B3CA0A4A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63CFA8-3BAB-F202-DDA5-E10FE298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543DA4-FE63-2C1B-4AB0-F3A82E0AB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B87FD6-B18B-DC57-319F-3CF9F65FD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8DDAF1-629F-8890-F6ED-CD3543E10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FFB5FA-AED7-1385-A696-30C6BE7A3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1658C7-A3E8-CCB0-443D-4AF3B84F2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7081D3-A1C9-6433-ECC9-3C9029385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E65CCA-A635-1CC3-C02F-4588D66310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4D04E5-AA08-60A1-6FAD-FE93F7125B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514D64-9EC6-B4C3-C0B5-E60A8BE6D87A}"/>
              </a:ext>
            </a:extLst>
          </p:cNvPr>
          <p:cNvSpPr txBox="1"/>
          <p:nvPr/>
        </p:nvSpPr>
        <p:spPr>
          <a:xfrm>
            <a:off x="570571" y="1332571"/>
            <a:ext cx="1123671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Roboto"/>
                <a:cs typeface="Times New Roman"/>
              </a:rPr>
              <a:t>Pensamiento Computacional</a:t>
            </a:r>
            <a:endParaRPr lang="en-US" b="1" dirty="0"/>
          </a:p>
          <a:p>
            <a:endParaRPr lang="en-US" sz="2400" dirty="0">
              <a:solidFill>
                <a:srgbClr val="0080D9"/>
              </a:solidFill>
              <a:latin typeface="Times New Roman"/>
              <a:ea typeface="Roboto"/>
              <a:cs typeface="Times New Roman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Es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habilidad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fundamental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mundo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actual, similar 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aprender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a leer o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escribir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Consiste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enfrentar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y resolver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problemas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estructurada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lógica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utilizando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conceptos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herramientas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de la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informática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.</a:t>
            </a:r>
            <a:endParaRPr lang="en-US" dirty="0"/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En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esencia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, es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enseñar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computadora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realizar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tarea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pero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aplicado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cualquier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situación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 de la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vida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Roboto"/>
                <a:cs typeface="Times New Roman"/>
              </a:rPr>
              <a:t>.</a:t>
            </a:r>
            <a:endParaRPr lang="en-US" dirty="0"/>
          </a:p>
          <a:p>
            <a:pPr algn="just"/>
            <a:endParaRPr lang="en-US" sz="2400" dirty="0">
              <a:latin typeface="Times New Roman"/>
              <a:ea typeface="Roboto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80D9"/>
              </a:solidFill>
              <a:latin typeface="Times New Roman"/>
              <a:ea typeface="Roboto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F5A8A-F858-096A-C394-0CE57514A024}"/>
              </a:ext>
            </a:extLst>
          </p:cNvPr>
          <p:cNvSpPr txBox="1"/>
          <p:nvPr/>
        </p:nvSpPr>
        <p:spPr>
          <a:xfrm>
            <a:off x="570571" y="4166839"/>
            <a:ext cx="11775687" cy="28777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Times New Roman"/>
                <a:ea typeface="Roboto"/>
                <a:cs typeface="Times New Roman"/>
              </a:rPr>
              <a:t>ventajas</a:t>
            </a:r>
          </a:p>
          <a:p>
            <a:endParaRPr lang="en-US" sz="1300" b="1" dirty="0">
              <a:solidFill>
                <a:srgbClr val="27538B"/>
              </a:solidFill>
              <a:latin typeface="Roboto"/>
              <a:ea typeface="Roboto"/>
              <a:cs typeface="Roboto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dirty="0" err="1">
                <a:latin typeface="Times New Roman"/>
                <a:cs typeface="Arial"/>
              </a:rPr>
              <a:t>Desarrolla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en-US" sz="2400" dirty="0" err="1">
                <a:latin typeface="Times New Roman"/>
                <a:cs typeface="Arial"/>
              </a:rPr>
              <a:t>habilidades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en-US" sz="2400" dirty="0" err="1">
                <a:latin typeface="Times New Roman"/>
                <a:cs typeface="Arial"/>
              </a:rPr>
              <a:t>críticas</a:t>
            </a:r>
            <a:endParaRPr lang="en-US" sz="2400" dirty="0">
              <a:latin typeface="Times New Roman"/>
              <a:cs typeface="Arial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400" dirty="0" err="1">
                <a:latin typeface="Times New Roman"/>
                <a:cs typeface="Arial"/>
              </a:rPr>
              <a:t>Prepara</a:t>
            </a:r>
            <a:r>
              <a:rPr lang="en-US" sz="2400" dirty="0">
                <a:latin typeface="Times New Roman"/>
                <a:cs typeface="Arial"/>
              </a:rPr>
              <a:t> para </a:t>
            </a:r>
            <a:r>
              <a:rPr lang="en-US" sz="2400" dirty="0" err="1">
                <a:latin typeface="Times New Roman"/>
                <a:cs typeface="Arial"/>
              </a:rPr>
              <a:t>el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en-US" sz="2400" dirty="0" err="1">
                <a:latin typeface="Times New Roman"/>
                <a:cs typeface="Arial"/>
              </a:rPr>
              <a:t>futuro</a:t>
            </a:r>
            <a:r>
              <a:rPr lang="en-US" sz="2400" dirty="0">
                <a:latin typeface="Times New Roman"/>
                <a:cs typeface="Arial"/>
              </a:rPr>
              <a:t> </a:t>
            </a:r>
          </a:p>
          <a:p>
            <a:pPr marL="228600" indent="-228600" algn="just">
              <a:buFont typeface=""/>
              <a:buChar char="•"/>
            </a:pPr>
            <a:r>
              <a:rPr lang="en-US" sz="2400" dirty="0" err="1">
                <a:latin typeface="Times New Roman"/>
                <a:cs typeface="Arial"/>
              </a:rPr>
              <a:t>Facilita</a:t>
            </a:r>
            <a:r>
              <a:rPr lang="en-US" sz="2400" dirty="0">
                <a:latin typeface="Times New Roman"/>
                <a:cs typeface="Arial"/>
              </a:rPr>
              <a:t> la </a:t>
            </a:r>
            <a:r>
              <a:rPr lang="en-US" sz="2400" dirty="0" err="1">
                <a:latin typeface="Times New Roman"/>
                <a:cs typeface="Arial"/>
              </a:rPr>
              <a:t>comprensión</a:t>
            </a:r>
            <a:r>
              <a:rPr lang="en-US" sz="2400" dirty="0">
                <a:latin typeface="Times New Roman"/>
                <a:cs typeface="Arial"/>
              </a:rPr>
              <a:t> del </a:t>
            </a:r>
            <a:r>
              <a:rPr lang="en-US" sz="2400" dirty="0" err="1">
                <a:latin typeface="Times New Roman"/>
                <a:cs typeface="Arial"/>
              </a:rPr>
              <a:t>mundo</a:t>
            </a:r>
            <a:endParaRPr lang="en-US" sz="2400" dirty="0">
              <a:latin typeface="Times New Roman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11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795661"/>
            <a:ext cx="5276850" cy="48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795661"/>
            <a:ext cx="5276850" cy="48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925" y="3356698"/>
            <a:ext cx="45910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356698"/>
            <a:ext cx="45910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581025" y="1036639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Pilar 1 y 2: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Descomponer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y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Buscar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Patrones</a:t>
            </a:r>
            <a:endParaRPr dirty="0"/>
          </a:p>
        </p:txBody>
      </p:sp>
      <p:sp>
        <p:nvSpPr>
          <p:cNvPr id="240" name="Google Shape;240;p21"/>
          <p:cNvSpPr/>
          <p:nvPr/>
        </p:nvSpPr>
        <p:spPr>
          <a:xfrm>
            <a:off x="581025" y="1643261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923925" y="2138560"/>
            <a:ext cx="482060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925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Descomposición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923925" y="2503982"/>
            <a:ext cx="459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Romper un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problema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complejo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sub-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problemas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pequeños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manejables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43" name="Google Shape;243;p21"/>
          <p:cNvSpPr txBox="1"/>
          <p:nvPr/>
        </p:nvSpPr>
        <p:spPr>
          <a:xfrm>
            <a:off x="6677025" y="2138560"/>
            <a:ext cx="482060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925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Patrones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6677025" y="2504684"/>
            <a:ext cx="459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Identificar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similitudes entre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problemas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245" name="Google Shape;245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2522" y="2138560"/>
            <a:ext cx="22294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/>
        </p:nvSpPr>
        <p:spPr>
          <a:xfrm>
            <a:off x="1123950" y="3556723"/>
            <a:ext cx="2819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1200" b="1" i="0" u="none" strike="noStrike" cap="none" dirty="0">
                <a:latin typeface="Inter"/>
                <a:ea typeface="Inter"/>
                <a:cs typeface="Inter"/>
                <a:sym typeface="Inter"/>
              </a:rPr>
              <a:t>: "</a:t>
            </a:r>
            <a:r>
              <a:rPr lang="en-US" sz="12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Desarrollar</a:t>
            </a:r>
            <a:r>
              <a:rPr lang="en-US" sz="1200" b="1" i="0" u="none" strike="noStrike" cap="none" dirty="0">
                <a:latin typeface="Inter"/>
                <a:ea typeface="Inter"/>
                <a:cs typeface="Inter"/>
                <a:sym typeface="Inter"/>
              </a:rPr>
              <a:t> un </a:t>
            </a:r>
            <a:r>
              <a:rPr lang="en-US" sz="12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Videojuego</a:t>
            </a:r>
            <a:r>
              <a:rPr lang="en-US" sz="1200" b="1" i="0" u="none" strike="noStrike" cap="none" dirty="0">
                <a:latin typeface="Inter"/>
                <a:ea typeface="Inter"/>
                <a:cs typeface="Inter"/>
                <a:sym typeface="Inter"/>
              </a:rPr>
              <a:t>"</a:t>
            </a:r>
            <a:endParaRPr dirty="0"/>
          </a:p>
        </p:txBody>
      </p:sp>
      <p:sp>
        <p:nvSpPr>
          <p:cNvPr id="247" name="Google Shape;247;p21"/>
          <p:cNvSpPr txBox="1"/>
          <p:nvPr/>
        </p:nvSpPr>
        <p:spPr>
          <a:xfrm>
            <a:off x="1123950" y="5737948"/>
            <a:ext cx="4191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Cada sub-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tarea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asignable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persona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distinta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248" name="Google Shape;248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65553" y="2147788"/>
            <a:ext cx="22294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/>
        </p:nvSpPr>
        <p:spPr>
          <a:xfrm>
            <a:off x="6877050" y="3556723"/>
            <a:ext cx="18383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1200" b="1" i="0" u="none" strike="noStrike" cap="none" dirty="0">
                <a:latin typeface="Inter"/>
                <a:ea typeface="Inter"/>
                <a:cs typeface="Inter"/>
                <a:sym typeface="Inter"/>
              </a:rPr>
              <a:t>: "Google Maps"</a:t>
            </a:r>
            <a:endParaRPr dirty="0"/>
          </a:p>
        </p:txBody>
      </p:sp>
      <p:sp>
        <p:nvSpPr>
          <p:cNvPr id="250" name="Google Shape;250;p21"/>
          <p:cNvSpPr txBox="1"/>
          <p:nvPr/>
        </p:nvSpPr>
        <p:spPr>
          <a:xfrm>
            <a:off x="6877050" y="3937723"/>
            <a:ext cx="4191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Si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tráfico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se pone lento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todos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viernes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a las 5 PM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la Avenida Principal,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algoritmo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predice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este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viernes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también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estará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lento.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6877050" y="5347423"/>
            <a:ext cx="4191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Reutilizar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aplicar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patrones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: "Ya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resolví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esto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antes,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uso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misma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solución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".</a:t>
            </a:r>
            <a:endParaRPr dirty="0"/>
          </a:p>
        </p:txBody>
      </p:sp>
      <p:sp>
        <p:nvSpPr>
          <p:cNvPr id="252" name="Google Shape;252;p21"/>
          <p:cNvSpPr txBox="1"/>
          <p:nvPr/>
        </p:nvSpPr>
        <p:spPr>
          <a:xfrm>
            <a:off x="1400175" y="3899623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1504950" y="3899623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latin typeface="Inter"/>
                <a:ea typeface="Inter"/>
                <a:cs typeface="Inter"/>
                <a:sym typeface="Inter"/>
              </a:rPr>
              <a:t>Diseñar personajes.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400175" y="4347298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504950" y="434729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Programar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físicas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movimiento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56" name="Google Shape;256;p21"/>
          <p:cNvSpPr txBox="1"/>
          <p:nvPr/>
        </p:nvSpPr>
        <p:spPr>
          <a:xfrm>
            <a:off x="1400175" y="4794973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57" name="Google Shape;257;p21"/>
          <p:cNvSpPr txBox="1"/>
          <p:nvPr/>
        </p:nvSpPr>
        <p:spPr>
          <a:xfrm>
            <a:off x="1504950" y="4794973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Crear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banda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sonora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58" name="Google Shape;258;p21"/>
          <p:cNvSpPr txBox="1"/>
          <p:nvPr/>
        </p:nvSpPr>
        <p:spPr>
          <a:xfrm>
            <a:off x="1400175" y="5242648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59" name="Google Shape;259;p21"/>
          <p:cNvSpPr txBox="1"/>
          <p:nvPr/>
        </p:nvSpPr>
        <p:spPr>
          <a:xfrm>
            <a:off x="1504950" y="524264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latin typeface="Inter"/>
                <a:ea typeface="Inter"/>
                <a:cs typeface="Inter"/>
                <a:sym typeface="Inter"/>
              </a:rPr>
              <a:t>Diseñar niveles.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  <p:bldP spid="244" grpId="0"/>
      <p:bldP spid="246" grpId="0"/>
      <p:bldP spid="247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" y="1789214"/>
            <a:ext cx="5276850" cy="490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701" y="1765028"/>
            <a:ext cx="5276850" cy="498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" y="3312173"/>
            <a:ext cx="4591050" cy="22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0825" y="3213099"/>
            <a:ext cx="4591050" cy="2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504825" y="988269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Pilar 3 y 4: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Abstraer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y Crear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Algoritmos</a:t>
            </a:r>
            <a:endParaRPr dirty="0"/>
          </a:p>
        </p:txBody>
      </p:sp>
      <p:sp>
        <p:nvSpPr>
          <p:cNvPr id="269" name="Google Shape;269;p22"/>
          <p:cNvSpPr/>
          <p:nvPr/>
        </p:nvSpPr>
        <p:spPr>
          <a:xfrm>
            <a:off x="504825" y="1596479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959197" y="2026343"/>
            <a:ext cx="482060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925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Abstracción</a:t>
            </a:r>
            <a:endParaRPr dirty="0"/>
          </a:p>
        </p:txBody>
      </p:sp>
      <p:sp>
        <p:nvSpPr>
          <p:cNvPr id="271" name="Google Shape;271;p22"/>
          <p:cNvSpPr txBox="1"/>
          <p:nvPr/>
        </p:nvSpPr>
        <p:spPr>
          <a:xfrm>
            <a:off x="847725" y="2538413"/>
            <a:ext cx="45910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Eliminar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detalles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innecesarios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centrarse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lo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esencial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 Crear un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modelo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simplificado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72" name="Google Shape;272;p22"/>
          <p:cNvSpPr txBox="1"/>
          <p:nvPr/>
        </p:nvSpPr>
        <p:spPr>
          <a:xfrm>
            <a:off x="6714173" y="2077142"/>
            <a:ext cx="482060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35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Algoritmos</a:t>
            </a:r>
            <a:endParaRPr dirty="0"/>
          </a:p>
        </p:txBody>
      </p:sp>
      <p:sp>
        <p:nvSpPr>
          <p:cNvPr id="273" name="Google Shape;273;p22"/>
          <p:cNvSpPr txBox="1"/>
          <p:nvPr/>
        </p:nvSpPr>
        <p:spPr>
          <a:xfrm>
            <a:off x="6600825" y="2492375"/>
            <a:ext cx="45910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Desarrollar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serie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instrucciones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paso a paso para resolver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274" name="Google Shape;274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7725" y="2091779"/>
            <a:ext cx="22294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1070669" y="3502025"/>
            <a:ext cx="2667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1200" b="1" i="0" u="none" strike="noStrike" cap="none" dirty="0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: "Un Plano </a:t>
            </a:r>
            <a:r>
              <a:rPr lang="en-US" sz="1200" b="1" i="0" u="none" strike="noStrike" cap="none" dirty="0" err="1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Arquitectónico</a:t>
            </a:r>
            <a:r>
              <a:rPr lang="en-US" sz="1200" b="1" i="0" u="none" strike="noStrike" cap="none" dirty="0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endParaRPr dirty="0"/>
          </a:p>
        </p:txBody>
      </p:sp>
      <p:sp>
        <p:nvSpPr>
          <p:cNvPr id="276" name="Google Shape;276;p22"/>
          <p:cNvSpPr txBox="1"/>
          <p:nvPr/>
        </p:nvSpPr>
        <p:spPr>
          <a:xfrm>
            <a:off x="1070669" y="3883025"/>
            <a:ext cx="4191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Muestra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paredes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puertas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ventanas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 No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muestra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color de la pintura,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muebles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cuadro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la pared.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Esos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detalles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no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importan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construir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estructura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277" name="Google Shape;277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06481" y="2091779"/>
            <a:ext cx="19436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6794500" y="3380820"/>
            <a:ext cx="2266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1200" b="1" i="0" u="none" strike="noStrike" cap="none" dirty="0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: "</a:t>
            </a:r>
            <a:r>
              <a:rPr lang="en-US" sz="1200" b="1" i="0" u="none" strike="noStrike" cap="none" dirty="0" err="1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Algoritmo</a:t>
            </a:r>
            <a:r>
              <a:rPr lang="en-US" sz="1200" b="1" i="0" u="none" strike="noStrike" cap="none" dirty="0">
                <a:solidFill>
                  <a:srgbClr val="1F2937"/>
                </a:solidFill>
                <a:latin typeface="Inter"/>
                <a:ea typeface="Inter"/>
                <a:cs typeface="Inter"/>
                <a:sym typeface="Inter"/>
              </a:rPr>
              <a:t> de Login"</a:t>
            </a:r>
            <a:endParaRPr dirty="0"/>
          </a:p>
        </p:txBody>
      </p:sp>
      <p:sp>
        <p:nvSpPr>
          <p:cNvPr id="280" name="Google Shape;280;p22"/>
          <p:cNvSpPr txBox="1"/>
          <p:nvPr/>
        </p:nvSpPr>
        <p:spPr>
          <a:xfrm>
            <a:off x="6714173" y="3668362"/>
            <a:ext cx="381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3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Recibir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usuario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contraseña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82" name="Google Shape;282;p22"/>
          <p:cNvSpPr txBox="1"/>
          <p:nvPr/>
        </p:nvSpPr>
        <p:spPr>
          <a:xfrm>
            <a:off x="6703665" y="4026582"/>
            <a:ext cx="381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Buscar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usuario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base de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84" name="Google Shape;284;p22"/>
          <p:cNvSpPr txBox="1"/>
          <p:nvPr/>
        </p:nvSpPr>
        <p:spPr>
          <a:xfrm>
            <a:off x="6703665" y="4372326"/>
            <a:ext cx="4179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Si no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existe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-&gt; Error "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Usuario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no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encontrado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".</a:t>
            </a:r>
            <a:endParaRPr dirty="0"/>
          </a:p>
        </p:txBody>
      </p:sp>
      <p:sp>
        <p:nvSpPr>
          <p:cNvPr id="286" name="Google Shape;286;p22"/>
          <p:cNvSpPr txBox="1"/>
          <p:nvPr/>
        </p:nvSpPr>
        <p:spPr>
          <a:xfrm>
            <a:off x="6714172" y="4741204"/>
            <a:ext cx="38903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Si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existe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-&gt;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Comparar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contraseñas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88" name="Google Shape;288;p22"/>
          <p:cNvSpPr txBox="1"/>
          <p:nvPr/>
        </p:nvSpPr>
        <p:spPr>
          <a:xfrm>
            <a:off x="6726922" y="5071206"/>
            <a:ext cx="3763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Si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coinciden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-&gt; Dar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acceso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1" grpId="0"/>
      <p:bldP spid="272" grpId="0"/>
      <p:bldP spid="273" grpId="0"/>
      <p:bldP spid="275" grpId="0"/>
      <p:bldP spid="276" grpId="0"/>
      <p:bldP spid="278" grpId="0"/>
      <p:bldP spid="280" grpId="0"/>
      <p:bldP spid="282" grpId="0"/>
      <p:bldP spid="284" grpId="0"/>
      <p:bldP spid="286" grpId="0"/>
      <p:bldP spid="2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3140C972-FF39-9CF7-B8AF-ED592150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3" descr="image.png">
            <a:extLst>
              <a:ext uri="{FF2B5EF4-FFF2-40B4-BE49-F238E27FC236}">
                <a16:creationId xmlns:a16="http://schemas.microsoft.com/office/drawing/2014/main" id="{4AB02D88-AD5E-3CD8-0C21-088EB7DADE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586541"/>
            <a:ext cx="5276850" cy="344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;p13" descr="image.png">
            <a:extLst>
              <a:ext uri="{FF2B5EF4-FFF2-40B4-BE49-F238E27FC236}">
                <a16:creationId xmlns:a16="http://schemas.microsoft.com/office/drawing/2014/main" id="{467B6C21-E2DA-38D1-CA56-CB9C25CEEA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4150" y="343941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6;p13" descr="image.png">
            <a:extLst>
              <a:ext uri="{FF2B5EF4-FFF2-40B4-BE49-F238E27FC236}">
                <a16:creationId xmlns:a16="http://schemas.microsoft.com/office/drawing/2014/main" id="{AD63FF12-29AB-0379-641E-97855360DC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4150" y="1848891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;p13" descr="image.png">
            <a:extLst>
              <a:ext uri="{FF2B5EF4-FFF2-40B4-BE49-F238E27FC236}">
                <a16:creationId xmlns:a16="http://schemas.microsoft.com/office/drawing/2014/main" id="{245DA4B1-FA05-1581-CEC1-A04EC0FCEF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4150" y="3353841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2;p13">
            <a:extLst>
              <a:ext uri="{FF2B5EF4-FFF2-40B4-BE49-F238E27FC236}">
                <a16:creationId xmlns:a16="http://schemas.microsoft.com/office/drawing/2014/main" id="{8D3EF8F1-3A47-0984-3445-C51F603E2D2F}"/>
              </a:ext>
            </a:extLst>
          </p:cNvPr>
          <p:cNvSpPr txBox="1"/>
          <p:nvPr/>
        </p:nvSpPr>
        <p:spPr>
          <a:xfrm>
            <a:off x="581025" y="5318406"/>
            <a:ext cx="5276850" cy="52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135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Recuerda</a:t>
            </a:r>
            <a:r>
              <a:rPr lang="en-US" sz="135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: El robot es literal. Si no le dices </a:t>
            </a:r>
            <a:r>
              <a:rPr lang="en-US" sz="135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35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camine</a:t>
            </a:r>
            <a:r>
              <a:rPr lang="en-US" sz="135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, no se </a:t>
            </a:r>
            <a:r>
              <a:rPr lang="en-US" sz="1350" b="0" i="1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mueve</a:t>
            </a:r>
            <a:r>
              <a:rPr lang="en-US" sz="1350" b="0" i="1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."</a:t>
            </a:r>
            <a:endParaRPr dirty="0"/>
          </a:p>
        </p:txBody>
      </p:sp>
      <p:sp>
        <p:nvSpPr>
          <p:cNvPr id="9" name="Google Shape;93;p13">
            <a:extLst>
              <a:ext uri="{FF2B5EF4-FFF2-40B4-BE49-F238E27FC236}">
                <a16:creationId xmlns:a16="http://schemas.microsoft.com/office/drawing/2014/main" id="{8F06E6A8-1D68-788E-39AC-37F70AC6B5DF}"/>
              </a:ext>
            </a:extLst>
          </p:cNvPr>
          <p:cNvSpPr txBox="1"/>
          <p:nvPr/>
        </p:nvSpPr>
        <p:spPr>
          <a:xfrm>
            <a:off x="581025" y="1927506"/>
            <a:ext cx="490061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6825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284C7"/>
                </a:solidFill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lang="en-US" sz="2100" b="1" i="0" u="none" strike="noStrike" cap="none" dirty="0" err="1">
                <a:solidFill>
                  <a:srgbClr val="0284C7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endParaRPr dirty="0"/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3FCB5AFA-B66C-632F-0873-293A909C526F}"/>
              </a:ext>
            </a:extLst>
          </p:cNvPr>
          <p:cNvSpPr txBox="1"/>
          <p:nvPr/>
        </p:nvSpPr>
        <p:spPr>
          <a:xfrm>
            <a:off x="885825" y="2375181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Tienes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programar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un robot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mesero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atender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mesa con </a:t>
            </a:r>
            <a:r>
              <a:rPr lang="en-US" sz="1500" b="1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3 personas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1" name="Google Shape;95;p13">
            <a:extLst>
              <a:ext uri="{FF2B5EF4-FFF2-40B4-BE49-F238E27FC236}">
                <a16:creationId xmlns:a16="http://schemas.microsoft.com/office/drawing/2014/main" id="{D45516B9-4012-580D-3D60-30ABEEA9E5B0}"/>
              </a:ext>
            </a:extLst>
          </p:cNvPr>
          <p:cNvSpPr txBox="1"/>
          <p:nvPr/>
        </p:nvSpPr>
        <p:spPr>
          <a:xfrm>
            <a:off x="885825" y="3175281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 robot debe tomar el pedido de bebida de cada persona y luego llevar la orden a la cocina.</a:t>
            </a:r>
            <a:endParaRPr/>
          </a:p>
        </p:txBody>
      </p:sp>
      <p:sp>
        <p:nvSpPr>
          <p:cNvPr id="12" name="Google Shape;96;p13">
            <a:extLst>
              <a:ext uri="{FF2B5EF4-FFF2-40B4-BE49-F238E27FC236}">
                <a16:creationId xmlns:a16="http://schemas.microsoft.com/office/drawing/2014/main" id="{4A0D0D4B-3B39-A2C8-1708-FDE3FF7AB5C3}"/>
              </a:ext>
            </a:extLst>
          </p:cNvPr>
          <p:cNvSpPr txBox="1"/>
          <p:nvPr/>
        </p:nvSpPr>
        <p:spPr>
          <a:xfrm>
            <a:off x="885825" y="3975381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4A6E"/>
                </a:solidFill>
                <a:latin typeface="Inter"/>
                <a:ea typeface="Inter"/>
                <a:cs typeface="Inter"/>
                <a:sym typeface="Inter"/>
              </a:rPr>
              <a:t>Tu misión: Aplicar los 4 pilares del Pensamiento Computacional para diseñar la solución.</a:t>
            </a:r>
            <a:endParaRPr/>
          </a:p>
        </p:txBody>
      </p:sp>
      <p:sp>
        <p:nvSpPr>
          <p:cNvPr id="13" name="Google Shape;97;p13">
            <a:extLst>
              <a:ext uri="{FF2B5EF4-FFF2-40B4-BE49-F238E27FC236}">
                <a16:creationId xmlns:a16="http://schemas.microsoft.com/office/drawing/2014/main" id="{0514C8BD-A95D-0D29-88FB-1C60A93B3E0F}"/>
              </a:ext>
            </a:extLst>
          </p:cNvPr>
          <p:cNvSpPr/>
          <p:nvPr/>
        </p:nvSpPr>
        <p:spPr>
          <a:xfrm>
            <a:off x="6334125" y="105816"/>
            <a:ext cx="5276850" cy="1362075"/>
          </a:xfrm>
          <a:prstGeom prst="roundRect">
            <a:avLst>
              <a:gd name="adj" fmla="val 5594"/>
            </a:avLst>
          </a:prstGeom>
          <a:solidFill>
            <a:srgbClr val="FFFFFF"/>
          </a:solidFill>
          <a:ln w="9525" cap="flat" cmpd="sng">
            <a:solidFill>
              <a:srgbClr val="E5E7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13">
            <a:extLst>
              <a:ext uri="{FF2B5EF4-FFF2-40B4-BE49-F238E27FC236}">
                <a16:creationId xmlns:a16="http://schemas.microsoft.com/office/drawing/2014/main" id="{D5DDDE75-F2CD-63B8-F247-DF4A7E444F50}"/>
              </a:ext>
            </a:extLst>
          </p:cNvPr>
          <p:cNvSpPr/>
          <p:nvPr/>
        </p:nvSpPr>
        <p:spPr>
          <a:xfrm>
            <a:off x="6334125" y="1610766"/>
            <a:ext cx="5276850" cy="1362075"/>
          </a:xfrm>
          <a:prstGeom prst="roundRect">
            <a:avLst>
              <a:gd name="adj" fmla="val 5594"/>
            </a:avLst>
          </a:prstGeom>
          <a:solidFill>
            <a:srgbClr val="FFFFFF"/>
          </a:solidFill>
          <a:ln w="9525" cap="flat" cmpd="sng">
            <a:solidFill>
              <a:srgbClr val="E5E7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13">
            <a:extLst>
              <a:ext uri="{FF2B5EF4-FFF2-40B4-BE49-F238E27FC236}">
                <a16:creationId xmlns:a16="http://schemas.microsoft.com/office/drawing/2014/main" id="{545D70A0-E7CA-D2B7-97D0-191B6425E29D}"/>
              </a:ext>
            </a:extLst>
          </p:cNvPr>
          <p:cNvSpPr/>
          <p:nvPr/>
        </p:nvSpPr>
        <p:spPr>
          <a:xfrm>
            <a:off x="6334125" y="3309755"/>
            <a:ext cx="5276850" cy="1203233"/>
          </a:xfrm>
          <a:prstGeom prst="roundRect">
            <a:avLst>
              <a:gd name="adj" fmla="val 4571"/>
            </a:avLst>
          </a:prstGeom>
          <a:solidFill>
            <a:srgbClr val="FFFFFF"/>
          </a:solidFill>
          <a:ln w="9525" cap="flat" cmpd="sng">
            <a:solidFill>
              <a:srgbClr val="E5E7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id="{67F794AF-2BCD-E708-E243-FD9C0352975E}"/>
              </a:ext>
            </a:extLst>
          </p:cNvPr>
          <p:cNvSpPr/>
          <p:nvPr/>
        </p:nvSpPr>
        <p:spPr>
          <a:xfrm>
            <a:off x="6334125" y="1458366"/>
            <a:ext cx="527685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3;p13">
            <a:extLst>
              <a:ext uri="{FF2B5EF4-FFF2-40B4-BE49-F238E27FC236}">
                <a16:creationId xmlns:a16="http://schemas.microsoft.com/office/drawing/2014/main" id="{A4C2F125-C91A-CB12-24C4-C3ACC6E895E0}"/>
              </a:ext>
            </a:extLst>
          </p:cNvPr>
          <p:cNvSpPr txBox="1"/>
          <p:nvPr/>
        </p:nvSpPr>
        <p:spPr>
          <a:xfrm>
            <a:off x="6819899" y="1518419"/>
            <a:ext cx="44481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Descomposición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¿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Cuáles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son las micro-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tareas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? (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Ej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500" b="0" i="1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Caminar</a:t>
            </a:r>
            <a:r>
              <a:rPr lang="en-US" sz="1500" b="0" i="1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a la mesa, </a:t>
            </a:r>
            <a:r>
              <a:rPr lang="en-US" sz="1500" b="0" i="1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Saludar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dirty="0"/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2DD15BF-179F-3019-3BDE-61062651043F}"/>
              </a:ext>
            </a:extLst>
          </p:cNvPr>
          <p:cNvSpPr/>
          <p:nvPr/>
        </p:nvSpPr>
        <p:spPr>
          <a:xfrm>
            <a:off x="6334125" y="2963316"/>
            <a:ext cx="527685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5;p13">
            <a:extLst>
              <a:ext uri="{FF2B5EF4-FFF2-40B4-BE49-F238E27FC236}">
                <a16:creationId xmlns:a16="http://schemas.microsoft.com/office/drawing/2014/main" id="{4CEA1BDB-E1ED-4307-8ABD-69BB2D4C9422}"/>
              </a:ext>
            </a:extLst>
          </p:cNvPr>
          <p:cNvSpPr txBox="1"/>
          <p:nvPr/>
        </p:nvSpPr>
        <p:spPr>
          <a:xfrm>
            <a:off x="6819899" y="2458491"/>
            <a:ext cx="444817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Reconocimiento</a:t>
            </a:r>
            <a:r>
              <a:rPr lang="en-US" sz="1500" b="1" i="0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Patrones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¿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acciones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se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repiten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exactamente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igual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con las 3 personas?</a:t>
            </a:r>
            <a:endParaRPr dirty="0"/>
          </a:p>
        </p:txBody>
      </p:sp>
      <p:sp>
        <p:nvSpPr>
          <p:cNvPr id="22" name="Google Shape;106;p13">
            <a:extLst>
              <a:ext uri="{FF2B5EF4-FFF2-40B4-BE49-F238E27FC236}">
                <a16:creationId xmlns:a16="http://schemas.microsoft.com/office/drawing/2014/main" id="{FDD1BC71-7BFC-E8DF-9D06-55569D0D12D8}"/>
              </a:ext>
            </a:extLst>
          </p:cNvPr>
          <p:cNvSpPr/>
          <p:nvPr/>
        </p:nvSpPr>
        <p:spPr>
          <a:xfrm>
            <a:off x="6334125" y="4773066"/>
            <a:ext cx="527685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7;p13">
            <a:extLst>
              <a:ext uri="{FF2B5EF4-FFF2-40B4-BE49-F238E27FC236}">
                <a16:creationId xmlns:a16="http://schemas.microsoft.com/office/drawing/2014/main" id="{163FE8FD-87E9-95EF-2B44-CCC0F6DD4AA6}"/>
              </a:ext>
            </a:extLst>
          </p:cNvPr>
          <p:cNvSpPr txBox="1"/>
          <p:nvPr/>
        </p:nvSpPr>
        <p:spPr>
          <a:xfrm>
            <a:off x="6858000" y="3442557"/>
            <a:ext cx="44481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Abstracción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¿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detalles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debe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ignorar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robot? (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Ej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500" b="0" i="1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sz="1500" b="0" i="1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Importa</a:t>
            </a:r>
            <a:r>
              <a:rPr lang="en-US" sz="1500" b="0" i="1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1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1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color de la camisa del </a:t>
            </a:r>
            <a:r>
              <a:rPr lang="en-US" sz="1500" b="0" i="1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cliente</a:t>
            </a:r>
            <a:r>
              <a:rPr lang="en-US" sz="1500" b="0" i="1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?)</a:t>
            </a:r>
            <a:endParaRPr dirty="0"/>
          </a:p>
        </p:txBody>
      </p:sp>
      <p:sp>
        <p:nvSpPr>
          <p:cNvPr id="24" name="Google Shape;108;p13">
            <a:extLst>
              <a:ext uri="{FF2B5EF4-FFF2-40B4-BE49-F238E27FC236}">
                <a16:creationId xmlns:a16="http://schemas.microsoft.com/office/drawing/2014/main" id="{BCCEF17D-CA97-C52C-89AC-81D698CE5B25}"/>
              </a:ext>
            </a:extLst>
          </p:cNvPr>
          <p:cNvSpPr/>
          <p:nvPr/>
        </p:nvSpPr>
        <p:spPr>
          <a:xfrm>
            <a:off x="6334125" y="6278016"/>
            <a:ext cx="527685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9;p13">
            <a:extLst>
              <a:ext uri="{FF2B5EF4-FFF2-40B4-BE49-F238E27FC236}">
                <a16:creationId xmlns:a16="http://schemas.microsoft.com/office/drawing/2014/main" id="{D6235EB2-F896-F90E-7E7A-F198C558A695}"/>
              </a:ext>
            </a:extLst>
          </p:cNvPr>
          <p:cNvSpPr txBox="1"/>
          <p:nvPr/>
        </p:nvSpPr>
        <p:spPr>
          <a:xfrm>
            <a:off x="6858000" y="4358641"/>
            <a:ext cx="4448175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Diseño</a:t>
            </a:r>
            <a:r>
              <a:rPr lang="en-US" sz="1500" b="1" i="0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5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Algoritmo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Escribe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"Pseudo-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" final.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(Pista: Usa un </a:t>
            </a:r>
            <a:r>
              <a:rPr lang="en-US" sz="1500" b="0" i="0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ciclo</a:t>
            </a:r>
            <a:r>
              <a:rPr lang="en-US" sz="1500" b="0" i="0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"Para </a:t>
            </a:r>
            <a:r>
              <a:rPr lang="en-US" sz="1500" b="0" i="0" u="none" strike="noStrike" cap="none" dirty="0" err="1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cada</a:t>
            </a:r>
            <a:r>
              <a:rPr lang="en-US" sz="1500" b="0" i="0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persona...")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65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9" grpId="0"/>
      <p:bldP spid="21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4D3C-DA11-9D9E-2CF2-4B705E77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054AD2-5278-C16C-B4A8-9B52471AD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5060BD-2CA7-9C86-F86A-1A169B8DA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0E3E0A-E453-E961-6DDD-79521E5FA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1CE538-90E9-984C-A954-6CB2457E0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A5D50B-429E-CAA6-48E0-86B49674E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9B688B-2A8D-8EF6-1EE8-C09D95D1E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5479F3-EB7B-4BFC-1CE3-342A560F7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448E25-A8D9-A4F4-B8A2-1431FA6C3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FFAAC1E-F043-4777-BFD2-099C4D6CD7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0655DE-03A5-907E-7FCA-B3AE80BFEB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F7557B9-0557-71A3-0075-7F7162324B12}"/>
              </a:ext>
            </a:extLst>
          </p:cNvPr>
          <p:cNvSpPr txBox="1"/>
          <p:nvPr/>
        </p:nvSpPr>
        <p:spPr>
          <a:xfrm>
            <a:off x="730911" y="2497578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F51173-B4C8-B6D9-4F91-0E63A0042D93}"/>
              </a:ext>
            </a:extLst>
          </p:cNvPr>
          <p:cNvSpPr txBox="1"/>
          <p:nvPr/>
        </p:nvSpPr>
        <p:spPr>
          <a:xfrm>
            <a:off x="645253" y="3336043"/>
            <a:ext cx="11283371" cy="27959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/>
                <a:cs typeface="Times New Roman"/>
              </a:rPr>
              <a:t>Firma de compromiso académico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/>
                <a:cs typeface="Times New Roman"/>
              </a:rPr>
              <a:t>Introducción a Java</a:t>
            </a:r>
            <a:endParaRPr lang="es-E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/>
                <a:cs typeface="Times New Roman"/>
              </a:rPr>
              <a:t>Plataforma </a:t>
            </a:r>
            <a:r>
              <a:rPr lang="es-ES" sz="2400" dirty="0" err="1">
                <a:latin typeface="Times New Roman"/>
                <a:cs typeface="Times New Roman"/>
              </a:rPr>
              <a:t>teams</a:t>
            </a:r>
            <a:endParaRPr lang="es-ES" sz="2400" dirty="0">
              <a:latin typeface="Times New Roman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/>
                <a:cs typeface="Times New Roman"/>
              </a:rPr>
              <a:t>Revisión del curso de Python </a:t>
            </a:r>
            <a:r>
              <a:rPr lang="es-ES" sz="2400" dirty="0" err="1">
                <a:latin typeface="Times New Roman"/>
                <a:cs typeface="Times New Roman"/>
              </a:rPr>
              <a:t>essentials</a:t>
            </a:r>
            <a:r>
              <a:rPr lang="es-ES" sz="2400" dirty="0">
                <a:latin typeface="Times New Roman"/>
                <a:cs typeface="Times New Roman"/>
              </a:rPr>
              <a:t> 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/>
                <a:cs typeface="Times New Roman"/>
              </a:rPr>
              <a:t>Plataforma </a:t>
            </a:r>
            <a:r>
              <a:rPr lang="es-ES" sz="2400" dirty="0" err="1">
                <a:latin typeface="Times New Roman"/>
                <a:cs typeface="Times New Roman"/>
              </a:rPr>
              <a:t>Logicode</a:t>
            </a:r>
            <a:r>
              <a:rPr lang="es-ES" sz="2400" dirty="0">
                <a:latin typeface="Times New Roman"/>
                <a:cs typeface="Times New Roman"/>
              </a:rPr>
              <a:t> y Hoja de trucos </a:t>
            </a:r>
          </a:p>
        </p:txBody>
      </p:sp>
    </p:spTree>
    <p:extLst>
      <p:ext uri="{BB962C8B-B14F-4D97-AF65-F5344CB8AC3E}">
        <p14:creationId xmlns:p14="http://schemas.microsoft.com/office/powerpoint/2010/main" val="25187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7" y="1957711"/>
            <a:ext cx="5276850" cy="43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4399706"/>
            <a:ext cx="46863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581025" y="1203325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Herramienta Principal: Java + NetBeans</a:t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581025" y="1786135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581025" y="2100460"/>
            <a:ext cx="554069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¿Por qué este combo?</a:t>
            </a:r>
            <a:endParaRPr/>
          </a:p>
        </p:txBody>
      </p:sp>
      <p:sp>
        <p:nvSpPr>
          <p:cNvPr id="298" name="Google Shape;298;p23"/>
          <p:cNvSpPr txBox="1"/>
          <p:nvPr/>
        </p:nvSpPr>
        <p:spPr>
          <a:xfrm>
            <a:off x="581025" y="2542331"/>
            <a:ext cx="5276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Usaremos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Java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porque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es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el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estándar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industrial para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aprender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Programación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Orientada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a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Objetos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(POO) y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tipado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estricto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Te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obligará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a ser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ordenado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581025" y="3647231"/>
            <a:ext cx="5276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Usaremos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Apache NetBeans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como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IDE (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Entorno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de Desarrollo)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porque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es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amigable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para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estudiantes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y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gestiona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proyectos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Java de forma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nativa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6629400" y="2395735"/>
            <a:ext cx="4920615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40AF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Características</a:t>
            </a:r>
            <a:r>
              <a:rPr lang="en-US" sz="1800" b="1" i="0" u="none" strike="noStrike" cap="none" dirty="0">
                <a:solidFill>
                  <a:srgbClr val="1E40AF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del IDE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6715125" y="2723728"/>
            <a:ext cx="468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Autocompletado</a:t>
            </a: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: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Escribe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código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más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rápido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6715125" y="3156236"/>
            <a:ext cx="4686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Debugger: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Encuentra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errores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paso a paso.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6715125" y="3522096"/>
            <a:ext cx="4686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Gestión</a:t>
            </a: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de </a:t>
            </a:r>
            <a:r>
              <a:rPr lang="en-US" sz="1500" b="1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Proyectos</a:t>
            </a:r>
            <a:r>
              <a:rPr lang="en-US" sz="1500" b="1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: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Organiza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tus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archivos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automáticamente</a:t>
            </a:r>
            <a:r>
              <a:rPr lang="en-US" sz="1500" b="0" i="0" u="none" strike="noStrike" cap="none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896100" y="4647356"/>
            <a:ext cx="2095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Tu primer paso hoy:</a:t>
            </a:r>
            <a:endParaRPr/>
          </a:p>
        </p:txBody>
      </p:sp>
      <p:pic>
        <p:nvPicPr>
          <p:cNvPr id="305" name="Google Shape;305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2851894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251944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651994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865510"/>
            <a:ext cx="5276850" cy="407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 txBox="1"/>
          <p:nvPr/>
        </p:nvSpPr>
        <p:spPr>
          <a:xfrm>
            <a:off x="479425" y="1139825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Herramienta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de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Lógica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: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Logicode</a:t>
            </a:r>
            <a:endParaRPr dirty="0"/>
          </a:p>
        </p:txBody>
      </p:sp>
      <p:sp>
        <p:nvSpPr>
          <p:cNvPr id="315" name="Google Shape;315;p24"/>
          <p:cNvSpPr/>
          <p:nvPr/>
        </p:nvSpPr>
        <p:spPr>
          <a:xfrm>
            <a:off x="479425" y="1722635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774700" y="2332235"/>
            <a:ext cx="4920615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5803D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¿</a:t>
            </a:r>
            <a:r>
              <a:rPr lang="en-US" sz="1800" b="1" i="0" u="none" strike="noStrike" cap="none" dirty="0" err="1">
                <a:solidFill>
                  <a:srgbClr val="15803D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Qué</a:t>
            </a:r>
            <a:r>
              <a:rPr lang="en-US" sz="1800" b="1" i="0" u="none" strike="noStrike" cap="none" dirty="0">
                <a:solidFill>
                  <a:srgbClr val="15803D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es </a:t>
            </a:r>
            <a:r>
              <a:rPr lang="en-US" sz="1800" b="1" i="0" u="none" strike="noStrike" cap="none" dirty="0" err="1">
                <a:solidFill>
                  <a:srgbClr val="15803D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Logicode</a:t>
            </a:r>
            <a:r>
              <a:rPr lang="en-US" sz="1800" b="1" i="0" u="none" strike="noStrike" cap="none" dirty="0">
                <a:solidFill>
                  <a:srgbClr val="15803D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774700" y="2774106"/>
            <a:ext cx="4686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Es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una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plataforma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web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diseñada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entrenar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tu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cerebro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antes de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tocar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código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real.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Utiliza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1500" b="1" i="0" u="none" strike="noStrike" cap="none" dirty="0" err="1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Pseudocódigo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774700" y="3879006"/>
            <a:ext cx="4686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El pseudocódigo es un lenguaje intermedio: tiene estructura de programación pero usa palabras en español.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6232525" y="2036960"/>
            <a:ext cx="554069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Ejemplo</a:t>
            </a:r>
            <a:r>
              <a:rPr lang="en-US" sz="18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800" b="1" i="0" u="none" strike="noStrike" cap="none" dirty="0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1" i="0" u="none" strike="noStrike" cap="none" dirty="0" err="1">
                <a:solidFill>
                  <a:srgbClr val="1E40AF"/>
                </a:solidFill>
                <a:latin typeface="Inter"/>
                <a:ea typeface="Inter"/>
                <a:cs typeface="Inter"/>
                <a:sym typeface="Inter"/>
              </a:rPr>
              <a:t>Logicode</a:t>
            </a:r>
            <a:endParaRPr dirty="0"/>
          </a:p>
        </p:txBody>
      </p:sp>
      <p:sp>
        <p:nvSpPr>
          <p:cNvPr id="320" name="Google Shape;320;p24"/>
          <p:cNvSpPr txBox="1"/>
          <p:nvPr/>
        </p:nvSpPr>
        <p:spPr>
          <a:xfrm>
            <a:off x="6232525" y="5349576"/>
            <a:ext cx="52768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Observa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no hay puntos y comas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complejos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pero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200" b="1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lógica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idéntica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Inter"/>
                <a:ea typeface="Inter"/>
                <a:cs typeface="Inter"/>
                <a:sym typeface="Inter"/>
              </a:rPr>
              <a:t> a Java.</a:t>
            </a:r>
            <a:endParaRPr dirty="0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2981377B-B2F0-E2DE-182A-699B9451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25" y="2383034"/>
            <a:ext cx="3976768" cy="2966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7" grpId="0"/>
      <p:bldP spid="318" grpId="0"/>
      <p:bldP spid="319" grpId="0"/>
      <p:bldP spid="3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BA57-6433-5686-58BA-FF0C1E2C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2750EA-751E-B350-958F-60673476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97F8159-6E13-E5D4-6805-C884E0687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EE82AC-5B8E-5F19-2A4B-99A2A5480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082A93-773E-396B-7490-07F524F8E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1DDB63-B022-F980-7926-B4592819E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3894EC-503B-A5EF-F5A2-E6E7AB953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09D764-6367-EEA8-6459-A0782398AB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2248D5E-3948-70F5-19F5-2E4A7981C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148CB0-42C7-D5C1-CAEC-74EC045642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8C6E799-8B9F-A156-B11F-4D9E585FB4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798A137D-3CEB-2E50-9792-D1ECC9C53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38" y="1450478"/>
            <a:ext cx="114207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 err="1"/>
              <a:t>Video</a:t>
            </a:r>
            <a:r>
              <a:rPr lang="pt-BR" sz="2400" b="1" dirty="0"/>
              <a:t> introductorio de </a:t>
            </a:r>
            <a:r>
              <a:rPr lang="pt-BR" sz="2400" b="1" dirty="0" err="1"/>
              <a:t>Logicode</a:t>
            </a:r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70243F-815C-2F39-9425-02EFA91A1291}"/>
              </a:ext>
            </a:extLst>
          </p:cNvPr>
          <p:cNvSpPr txBox="1"/>
          <p:nvPr/>
        </p:nvSpPr>
        <p:spPr>
          <a:xfrm>
            <a:off x="385638" y="2554675"/>
            <a:ext cx="10882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hlinkClick r:id="rId13"/>
              </a:rPr>
              <a:t>https://www.youtube.com/watch?v=vdO-iyoKwp0</a:t>
            </a:r>
            <a:r>
              <a:rPr lang="es-E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31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19A6-EBE0-3324-241F-42C3088A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0C4677-3548-F832-390E-E5639A5F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4869C-4252-2022-9477-9F9230AB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CB3871-73AB-D2E5-F489-635E7F5A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C81CC9-4725-319B-C1C4-228338735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92E656-90B9-F587-C9D9-ABE375FF1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7247DB-6845-C966-6CDF-BE525FFC0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555CF4-9A3C-7989-8C5B-3C48D6E17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8878C7-C8EA-5DEF-7D64-AF30B6C3B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D63BA5-CF86-9951-466B-463B2B2D79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F04944-C172-3B29-0692-8569A65152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7D0972B7-89E5-7CF9-4D83-BDF6AEA9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38" y="1210170"/>
            <a:ext cx="1142072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419" sz="2400" b="1" dirty="0"/>
              <a:t>Uso de </a:t>
            </a:r>
            <a:r>
              <a:rPr lang="es-419" sz="2400" b="1" dirty="0" err="1"/>
              <a:t>Github</a:t>
            </a:r>
            <a:r>
              <a:rPr lang="es-419" sz="2400" b="1" dirty="0"/>
              <a:t> como Repositorio del Curso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"/>
            </a:endParaRPr>
          </a:p>
          <a:p>
            <a:r>
              <a:rPr lang="es-ES" sz="2400" b="1" dirty="0"/>
              <a:t>¿Por qué usaremos </a:t>
            </a:r>
            <a:r>
              <a:rPr lang="es-ES" sz="2400" b="1" dirty="0" err="1"/>
              <a:t>Github</a:t>
            </a:r>
            <a:r>
              <a:rPr lang="es-ES" sz="2400" b="1" dirty="0"/>
              <a:t>?</a:t>
            </a:r>
          </a:p>
          <a:p>
            <a:endParaRPr lang="es-ES" sz="2400" dirty="0"/>
          </a:p>
          <a:p>
            <a:r>
              <a:rPr lang="es-ES" sz="2400" dirty="0"/>
              <a:t>GitHub es el estándar mundial para programadores. Es como una red social para código, donde gestionamos versiones y compartimos nuestro trabajo.</a:t>
            </a:r>
          </a:p>
          <a:p>
            <a:endParaRPr lang="es-ES" sz="2400" dirty="0"/>
          </a:p>
          <a:p>
            <a:r>
              <a:rPr lang="es-ES" sz="2400" b="1" dirty="0"/>
              <a:t>Acceso al Material: </a:t>
            </a:r>
          </a:p>
          <a:p>
            <a:endParaRPr lang="es-ES" sz="2400" dirty="0"/>
          </a:p>
          <a:p>
            <a:r>
              <a:rPr lang="es-ES" sz="2400" dirty="0"/>
              <a:t>Todas las diapositivas, ejemplos de código y talleres estarán en este enlace:</a:t>
            </a:r>
          </a:p>
          <a:p>
            <a:endParaRPr lang="es-ES" sz="2400" dirty="0"/>
          </a:p>
          <a:p>
            <a:r>
              <a:rPr lang="es-ES" sz="2400" dirty="0">
                <a:hlinkClick r:id="rId13"/>
              </a:rPr>
              <a:t>https://github.com/sebas0199/L-gica-de-programaci-n_2026-1_grupo33.git</a:t>
            </a:r>
            <a:r>
              <a:rPr lang="es-ES" sz="2400" dirty="0"/>
              <a:t> </a:t>
            </a:r>
          </a:p>
          <a:p>
            <a:endParaRPr lang="es-ES" sz="2400" dirty="0"/>
          </a:p>
          <a:p>
            <a:r>
              <a:rPr lang="es-ES" sz="2400" dirty="0"/>
              <a:t>Instrucción: Guarda este enlace en tus favoritos. Revisa el repositorio antes de cada clase.</a:t>
            </a:r>
          </a:p>
        </p:txBody>
      </p:sp>
    </p:spTree>
    <p:extLst>
      <p:ext uri="{BB962C8B-B14F-4D97-AF65-F5344CB8AC3E}">
        <p14:creationId xmlns:p14="http://schemas.microsoft.com/office/powerpoint/2010/main" val="86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AA0B9-2E15-B8D2-EB22-A0422B38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9CA789-9E00-F8B7-93DA-E9144C26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42469-11CD-8CED-723A-6FBEF31C8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21BEA4-61F4-718A-5797-6657D4D77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52691-AFC0-CD65-5CBE-783BC1934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A2BA31-AEC0-3BAF-E424-52456D507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705F27-27EC-8C9A-A901-60AE8338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BCFB71-C5D0-8097-815E-260031250F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FE020B-494A-19AD-34D6-FED681E055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7E0B13-2F90-EFC2-2C63-9FB31DCC4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1DB2A1-7991-2B8E-7F6E-24A234ED04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DFC75FE-B5B2-2685-7174-418FA09D63ED}"/>
              </a:ext>
            </a:extLst>
          </p:cNvPr>
          <p:cNvSpPr txBox="1"/>
          <p:nvPr/>
        </p:nvSpPr>
        <p:spPr>
          <a:xfrm>
            <a:off x="4406051" y="1237487"/>
            <a:ext cx="3761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desea instalar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Neatbeans</a:t>
            </a:r>
            <a:endParaRPr lang="es-CO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354D9ED-FAB5-802A-DFEA-F566BEEC7AB3}"/>
              </a:ext>
            </a:extLst>
          </p:cNvPr>
          <p:cNvSpPr txBox="1"/>
          <p:nvPr/>
        </p:nvSpPr>
        <p:spPr>
          <a:xfrm>
            <a:off x="517661" y="1644738"/>
            <a:ext cx="113214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cs typeface="Times New Roman" panose="02020603050405020304" pitchFamily="18" charset="0"/>
              </a:rPr>
              <a:t>  </a:t>
            </a:r>
          </a:p>
          <a:p>
            <a:r>
              <a:rPr lang="es-ES" sz="2400" dirty="0">
                <a:cs typeface="Times New Roman" panose="02020603050405020304" pitchFamily="18" charset="0"/>
              </a:rPr>
              <a:t>Puedes seguir las siguientes recomendaciones para instalar Java el entorno de </a:t>
            </a:r>
            <a:r>
              <a:rPr lang="es-ES" sz="2400" dirty="0" err="1">
                <a:cs typeface="Times New Roman" panose="02020603050405020304" pitchFamily="18" charset="0"/>
              </a:rPr>
              <a:t>neatbeans</a:t>
            </a:r>
            <a:r>
              <a:rPr lang="es-ES" sz="2400" dirty="0"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cs typeface="Times New Roman" panose="02020603050405020304" pitchFamily="18" charset="0"/>
            </a:endParaRPr>
          </a:p>
          <a:p>
            <a:r>
              <a:rPr lang="es-ES" sz="2400" dirty="0">
                <a:cs typeface="Times New Roman" panose="02020603050405020304" pitchFamily="18" charset="0"/>
              </a:rPr>
              <a:t>Link de instalación : </a:t>
            </a:r>
            <a:r>
              <a:rPr lang="es-ES" sz="2400" dirty="0">
                <a:cs typeface="Times New Roman" panose="02020603050405020304" pitchFamily="18" charset="0"/>
                <a:hlinkClick r:id="rId13"/>
              </a:rPr>
              <a:t>https://www.codelerity.com/netbeans/</a:t>
            </a:r>
            <a:r>
              <a:rPr lang="es-ES" sz="24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Imagen 1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91099C7D-7047-2607-AFF4-355A9FA32E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432" y="3277658"/>
            <a:ext cx="10317136" cy="34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105A-6999-84E6-BC3D-F9F5B08C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36CCDF-5139-A27B-9A0B-676CE0E5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039A3C-B798-B425-D7AA-66BFA4E54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57C1AF-92DF-26C2-92DC-D3AC6F1F6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AC1745-4EB1-5A4D-30E2-0DCAD4E7B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8977BB-261C-604D-F6E3-0CBAC94E0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1F508F-F080-A0A5-27F5-A5F3BCF61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21383B-B657-B83F-7549-39B95D812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6CE74A-549C-B6D7-02C3-2FE84CD4B2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C40D8F0-8FF3-7B51-B154-C198F9EFF5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5D67AF-98B3-3CDA-CE7F-042234002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C5536F7-6121-032F-FD37-AE263C221931}"/>
              </a:ext>
            </a:extLst>
          </p:cNvPr>
          <p:cNvSpPr txBox="1"/>
          <p:nvPr/>
        </p:nvSpPr>
        <p:spPr>
          <a:xfrm>
            <a:off x="4264986" y="1237487"/>
            <a:ext cx="404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desea instalar visual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endParaRPr lang="es-CO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AD2884C-E2AF-6F9A-9DB3-1976BCEE023F}"/>
              </a:ext>
            </a:extLst>
          </p:cNvPr>
          <p:cNvSpPr txBox="1"/>
          <p:nvPr/>
        </p:nvSpPr>
        <p:spPr>
          <a:xfrm>
            <a:off x="517662" y="1464259"/>
            <a:ext cx="113214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cs typeface="Times New Roman" panose="02020603050405020304" pitchFamily="18" charset="0"/>
              </a:rPr>
              <a:t>  </a:t>
            </a:r>
          </a:p>
          <a:p>
            <a:r>
              <a:rPr lang="es-ES" sz="2400" dirty="0">
                <a:cs typeface="Times New Roman" panose="02020603050405020304" pitchFamily="18" charset="0"/>
              </a:rPr>
              <a:t>Puedes seguir las siguientes recomendaciones para instalar Java el entorno de visual </a:t>
            </a:r>
            <a:r>
              <a:rPr lang="es-ES" sz="2400" dirty="0" err="1">
                <a:cs typeface="Times New Roman" panose="02020603050405020304" pitchFamily="18" charset="0"/>
              </a:rPr>
              <a:t>studio</a:t>
            </a:r>
            <a:r>
              <a:rPr lang="es-ES" sz="2400" dirty="0"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cs typeface="Times New Roman" panose="02020603050405020304" pitchFamily="18" charset="0"/>
            </a:endParaRPr>
          </a:p>
          <a:p>
            <a:r>
              <a:rPr lang="es-ES" sz="2400" dirty="0">
                <a:cs typeface="Times New Roman" panose="02020603050405020304" pitchFamily="18" charset="0"/>
              </a:rPr>
              <a:t>Link de instalación de visual: </a:t>
            </a:r>
            <a:r>
              <a:rPr lang="es-ES" sz="2400" dirty="0">
                <a:cs typeface="Times New Roman" panose="02020603050405020304" pitchFamily="18" charset="0"/>
                <a:hlinkClick r:id="rId13"/>
              </a:rPr>
              <a:t>https://code.visualstudio.com/docs/?dv=win64user</a:t>
            </a:r>
            <a:endParaRPr lang="es-ES" sz="2400" dirty="0">
              <a:cs typeface="Times New Roman" panose="02020603050405020304" pitchFamily="18" charset="0"/>
            </a:endParaRPr>
          </a:p>
          <a:p>
            <a:endParaRPr lang="es-ES" sz="2400" dirty="0">
              <a:cs typeface="Times New Roman" panose="02020603050405020304" pitchFamily="18" charset="0"/>
            </a:endParaRPr>
          </a:p>
          <a:p>
            <a:endParaRPr lang="es-ES" sz="2400" dirty="0">
              <a:cs typeface="Times New Roman" panose="02020603050405020304" pitchFamily="18" charset="0"/>
            </a:endParaRPr>
          </a:p>
          <a:p>
            <a:r>
              <a:rPr lang="es-ES" sz="2400" b="1" dirty="0">
                <a:cs typeface="Times New Roman" panose="02020603050405020304" pitchFamily="18" charset="0"/>
              </a:rPr>
              <a:t>Seguir los pasos del video para instalar la extensión de java y crear un archivo tipo .JAVA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F51FD3-78D1-E7BB-FBFA-F48CE49068C8}"/>
              </a:ext>
            </a:extLst>
          </p:cNvPr>
          <p:cNvSpPr txBox="1"/>
          <p:nvPr/>
        </p:nvSpPr>
        <p:spPr>
          <a:xfrm>
            <a:off x="517661" y="4934760"/>
            <a:ext cx="11144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Link: </a:t>
            </a:r>
            <a:r>
              <a:rPr lang="es-419" sz="2400" dirty="0">
                <a:hlinkClick r:id="rId14"/>
              </a:rPr>
              <a:t>https://www.youtube.com/watch?v=57ekn6xnrqU</a:t>
            </a:r>
            <a:r>
              <a:rPr lang="es-419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05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build="p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70339-CFFF-10DC-0CA2-6B4A550F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9FFBBB-185E-D22B-F78C-B121C78A9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3E1AB2-B051-1F6E-59E3-CA020707B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EC261-8EBC-A4DD-662F-5BA6372AD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CFD095-DD6E-BD65-038E-794F364D9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C2E9E3-A977-B6E9-230E-157A1E43D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BAD127-5EE4-EA0D-4282-2593F1255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A7828E-055B-38E5-8AE6-EB5338B9B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5EC4EA-7134-2BFA-8A27-94DB2838CD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266C46-C595-8D01-F15C-EBF2C79A5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810C56-97A5-57C8-9D7E-D45E079079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648B161-1629-DBC0-054F-763007F1CC53}"/>
              </a:ext>
            </a:extLst>
          </p:cNvPr>
          <p:cNvSpPr txBox="1"/>
          <p:nvPr/>
        </p:nvSpPr>
        <p:spPr>
          <a:xfrm>
            <a:off x="353554" y="1385953"/>
            <a:ext cx="108829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Hoja de Códigos y Recursos Complementarios</a:t>
            </a:r>
          </a:p>
          <a:p>
            <a:r>
              <a:rPr lang="es-ES" sz="2400" dirty="0"/>
              <a:t>Para facilitar el aprendizaje y evitar errores comunes, utilizaremos una hoja de trucos de pseudocódigo con los comandos esenciales.</a:t>
            </a:r>
          </a:p>
          <a:p>
            <a:endParaRPr lang="es-ES" sz="2400" b="1" dirty="0"/>
          </a:p>
          <a:p>
            <a:r>
              <a:rPr lang="es-ES" sz="2400" b="1" dirty="0"/>
              <a:t>¿Qué contiene la hoja de códigos?</a:t>
            </a:r>
            <a:br>
              <a:rPr lang="es-ES" sz="2400" dirty="0"/>
            </a:br>
            <a:r>
              <a:rPr lang="es-ES" sz="2400" dirty="0"/>
              <a:t>Sintaxis de </a:t>
            </a:r>
            <a:r>
              <a:rPr lang="es-ES" sz="2400" dirty="0" err="1"/>
              <a:t>Logicode</a:t>
            </a:r>
            <a:r>
              <a:rPr lang="es-ES" sz="2400" dirty="0"/>
              <a:t> (declaración de variables, entrada/salida).</a:t>
            </a:r>
            <a:br>
              <a:rPr lang="es-ES" sz="2400" dirty="0"/>
            </a:br>
            <a:r>
              <a:rPr lang="es-ES" sz="2400" dirty="0"/>
              <a:t>Estructuras de control (condicionales y ciclos).</a:t>
            </a:r>
            <a:br>
              <a:rPr lang="es-ES" sz="2400" dirty="0"/>
            </a:br>
            <a:r>
              <a:rPr lang="es-ES" sz="2400" dirty="0"/>
              <a:t>Formateo de datos y operaciones matemáticas.</a:t>
            </a:r>
            <a:br>
              <a:rPr lang="es-ES" sz="2400" dirty="0"/>
            </a:br>
            <a:r>
              <a:rPr lang="es-ES" sz="2400" dirty="0"/>
              <a:t>Reglas de evaluación en </a:t>
            </a:r>
            <a:r>
              <a:rPr lang="es-ES" sz="2400" dirty="0" err="1"/>
              <a:t>Logicode</a:t>
            </a:r>
            <a:r>
              <a:rPr lang="es-ES" sz="2400" dirty="0"/>
              <a:t> (casos de prueba y formato exacto).</a:t>
            </a:r>
          </a:p>
          <a:p>
            <a:endParaRPr lang="es-ES" sz="2400" b="1" dirty="0"/>
          </a:p>
          <a:p>
            <a:r>
              <a:rPr lang="es-ES" sz="2400" b="1" dirty="0"/>
              <a:t>Material Complementario</a:t>
            </a:r>
            <a:br>
              <a:rPr lang="es-ES" sz="2400" dirty="0"/>
            </a:br>
            <a:r>
              <a:rPr lang="es-ES" sz="2400" dirty="0"/>
              <a:t>Documentos de apoyo con ejemplos y ejercicios.</a:t>
            </a:r>
            <a:br>
              <a:rPr lang="es-ES" sz="2400" dirty="0"/>
            </a:br>
            <a:r>
              <a:rPr lang="es-ES" sz="2400" dirty="0"/>
              <a:t>Guía de buenas prácticas para escribir pseudocódigo.</a:t>
            </a:r>
            <a:br>
              <a:rPr lang="es-ES" sz="2400" dirty="0"/>
            </a:br>
            <a:r>
              <a:rPr lang="es-ES" sz="2400" dirty="0"/>
              <a:t>Casos de prueba para verificar el funcionamiento de los algoritmos.</a:t>
            </a:r>
          </a:p>
        </p:txBody>
      </p:sp>
    </p:spTree>
    <p:extLst>
      <p:ext uri="{BB962C8B-B14F-4D97-AF65-F5344CB8AC3E}">
        <p14:creationId xmlns:p14="http://schemas.microsoft.com/office/powerpoint/2010/main" val="38135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F78C-A57E-DC33-5299-A9D91769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08F76E-09DF-A7D0-7FCC-7788145F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F2FE1-7CAB-3F18-1098-E16D94EEB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80046D-265A-FC55-AB6C-A9E296A9C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AA7FFB-6E8C-456F-F8A3-CE5E109AA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882473-F690-8C24-E99F-BBFA04C9D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E2064F-ACB6-3451-64C5-894D9EB79B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6A3580-80D1-E1F8-D848-8ED9AB1E2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CC95129-487D-50AD-2A68-2A053FF0D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9CA8F9-1CAB-437B-9235-1E5CEE9501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6A225ED-F3A1-6FE0-0ECD-74F140A216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C451922-3750-96BA-2C8A-1F0FA9BB5659}"/>
              </a:ext>
            </a:extLst>
          </p:cNvPr>
          <p:cNvSpPr txBox="1"/>
          <p:nvPr/>
        </p:nvSpPr>
        <p:spPr>
          <a:xfrm>
            <a:off x="3031958" y="3248344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dirty="0">
                <a:effectLst/>
              </a:rPr>
              <a:t> </a:t>
            </a:r>
            <a:endParaRPr lang="es-CO" dirty="0"/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E1D38908-DBB5-D7ED-7B47-D6FB912BD917}"/>
              </a:ext>
            </a:extLst>
          </p:cNvPr>
          <p:cNvSpPr txBox="1"/>
          <p:nvPr/>
        </p:nvSpPr>
        <p:spPr>
          <a:xfrm>
            <a:off x="2115449" y="1941072"/>
            <a:ext cx="79611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lang="en-US" sz="24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Acertijo</a:t>
            </a:r>
            <a:r>
              <a:rPr lang="en-US" sz="2400" b="1" i="0" u="none" strike="noStrike" cap="none" dirty="0">
                <a:latin typeface="Inter"/>
                <a:ea typeface="Inter"/>
                <a:cs typeface="Inter"/>
                <a:sym typeface="Inter"/>
              </a:rPr>
              <a:t> del Puente</a:t>
            </a:r>
            <a:endParaRPr dirty="0"/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46EDF50F-2AFA-F87C-889B-B070AE18DFF2}"/>
              </a:ext>
            </a:extLst>
          </p:cNvPr>
          <p:cNvSpPr txBox="1"/>
          <p:nvPr/>
        </p:nvSpPr>
        <p:spPr>
          <a:xfrm>
            <a:off x="1121253" y="2373560"/>
            <a:ext cx="1042519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Hay 4 personas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necesitan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cruzar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un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puente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colgante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noche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. Tienen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sola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linterna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. El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puente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solo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soporta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a 2 personas a la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vez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. Cada persona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camina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distinta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velocidad</a:t>
            </a:r>
            <a:r>
              <a:rPr lang="en-US" sz="2000" b="0" i="0" u="none" strike="noStrike" cap="none" dirty="0">
                <a:latin typeface="Inter"/>
                <a:ea typeface="Inter"/>
                <a:cs typeface="Inter"/>
                <a:sym typeface="Inter"/>
              </a:rPr>
              <a:t>:</a:t>
            </a:r>
            <a:endParaRPr sz="2000" dirty="0"/>
          </a:p>
        </p:txBody>
      </p:sp>
      <p:sp>
        <p:nvSpPr>
          <p:cNvPr id="20" name="Google Shape;99;p14">
            <a:extLst>
              <a:ext uri="{FF2B5EF4-FFF2-40B4-BE49-F238E27FC236}">
                <a16:creationId xmlns:a16="http://schemas.microsoft.com/office/drawing/2014/main" id="{71D2BB33-5F8E-82AE-D885-ADF84931E845}"/>
              </a:ext>
            </a:extLst>
          </p:cNvPr>
          <p:cNvSpPr txBox="1"/>
          <p:nvPr/>
        </p:nvSpPr>
        <p:spPr>
          <a:xfrm>
            <a:off x="2305047" y="5873032"/>
            <a:ext cx="7581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Cuál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es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tiempo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mínimo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óptimo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todos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crucen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?</a:t>
            </a:r>
            <a:endParaRPr sz="2400" dirty="0"/>
          </a:p>
        </p:txBody>
      </p:sp>
      <p:sp>
        <p:nvSpPr>
          <p:cNvPr id="22" name="Google Shape;101;p14">
            <a:extLst>
              <a:ext uri="{FF2B5EF4-FFF2-40B4-BE49-F238E27FC236}">
                <a16:creationId xmlns:a16="http://schemas.microsoft.com/office/drawing/2014/main" id="{DDF488C8-A0D5-53BC-7F78-9E0A2B38950F}"/>
              </a:ext>
            </a:extLst>
          </p:cNvPr>
          <p:cNvSpPr txBox="1"/>
          <p:nvPr/>
        </p:nvSpPr>
        <p:spPr>
          <a:xfrm>
            <a:off x="1121253" y="3984457"/>
            <a:ext cx="7581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Persona (A)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tarda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 1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minuto</a:t>
            </a:r>
            <a:endParaRPr sz="2400" dirty="0"/>
          </a:p>
        </p:txBody>
      </p:sp>
      <p:sp>
        <p:nvSpPr>
          <p:cNvPr id="23" name="Google Shape;102;p14">
            <a:extLst>
              <a:ext uri="{FF2B5EF4-FFF2-40B4-BE49-F238E27FC236}">
                <a16:creationId xmlns:a16="http://schemas.microsoft.com/office/drawing/2014/main" id="{5A37896C-4874-319B-CD51-07B99181563B}"/>
              </a:ext>
            </a:extLst>
          </p:cNvPr>
          <p:cNvSpPr txBox="1"/>
          <p:nvPr/>
        </p:nvSpPr>
        <p:spPr>
          <a:xfrm>
            <a:off x="1124261" y="4381577"/>
            <a:ext cx="7581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Persona (B)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tarda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 2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minutos</a:t>
            </a:r>
            <a:endParaRPr sz="2400" dirty="0"/>
          </a:p>
        </p:txBody>
      </p:sp>
      <p:sp>
        <p:nvSpPr>
          <p:cNvPr id="24" name="Google Shape;103;p14">
            <a:extLst>
              <a:ext uri="{FF2B5EF4-FFF2-40B4-BE49-F238E27FC236}">
                <a16:creationId xmlns:a16="http://schemas.microsoft.com/office/drawing/2014/main" id="{F5071E7E-0B50-46CE-65FE-0E15B5DCC494}"/>
              </a:ext>
            </a:extLst>
          </p:cNvPr>
          <p:cNvSpPr txBox="1"/>
          <p:nvPr/>
        </p:nvSpPr>
        <p:spPr>
          <a:xfrm>
            <a:off x="1121253" y="4803975"/>
            <a:ext cx="7581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ter SemiBold"/>
                <a:ea typeface="Inter SemiBold"/>
                <a:cs typeface="Inter SemiBold"/>
                <a:sym typeface="Inter SemiBold"/>
              </a:rPr>
              <a:t>Persona (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C)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tarda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 5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minutos</a:t>
            </a:r>
            <a:endParaRPr sz="2400" dirty="0"/>
          </a:p>
        </p:txBody>
      </p:sp>
      <p:sp>
        <p:nvSpPr>
          <p:cNvPr id="25" name="Google Shape;104;p14">
            <a:extLst>
              <a:ext uri="{FF2B5EF4-FFF2-40B4-BE49-F238E27FC236}">
                <a16:creationId xmlns:a16="http://schemas.microsoft.com/office/drawing/2014/main" id="{85E200B4-3598-4CB6-5ABD-77BC8D3171A0}"/>
              </a:ext>
            </a:extLst>
          </p:cNvPr>
          <p:cNvSpPr txBox="1"/>
          <p:nvPr/>
        </p:nvSpPr>
        <p:spPr>
          <a:xfrm>
            <a:off x="1121253" y="5194724"/>
            <a:ext cx="7581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ter SemiBold"/>
                <a:ea typeface="Inter SemiBold"/>
                <a:cs typeface="Inter SemiBold"/>
                <a:sym typeface="Inter SemiBold"/>
              </a:rPr>
              <a:t>Persona (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D)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tarda</a:t>
            </a:r>
            <a:r>
              <a:rPr lang="en-US" b="0" i="0" u="none" strike="noStrike" cap="none" dirty="0">
                <a:latin typeface="Inter SemiBold"/>
                <a:ea typeface="Inter SemiBold"/>
                <a:cs typeface="Inter SemiBold"/>
                <a:sym typeface="Inter SemiBold"/>
              </a:rPr>
              <a:t> 10 </a:t>
            </a:r>
            <a:r>
              <a:rPr lang="en-US" b="0" i="0" u="none" strike="noStrike" cap="none" dirty="0" err="1">
                <a:latin typeface="Inter SemiBold"/>
                <a:ea typeface="Inter SemiBold"/>
                <a:cs typeface="Inter SemiBold"/>
                <a:sym typeface="Inter SemiBold"/>
              </a:rPr>
              <a:t>minutos</a:t>
            </a:r>
            <a:endParaRPr sz="2400" dirty="0"/>
          </a:p>
        </p:txBody>
      </p:sp>
      <p:sp>
        <p:nvSpPr>
          <p:cNvPr id="26" name="Google Shape;96;p14">
            <a:extLst>
              <a:ext uri="{FF2B5EF4-FFF2-40B4-BE49-F238E27FC236}">
                <a16:creationId xmlns:a16="http://schemas.microsoft.com/office/drawing/2014/main" id="{38E16FDB-9EBC-9C01-C8C2-B6B1241568D2}"/>
              </a:ext>
            </a:extLst>
          </p:cNvPr>
          <p:cNvSpPr txBox="1"/>
          <p:nvPr/>
        </p:nvSpPr>
        <p:spPr>
          <a:xfrm>
            <a:off x="305274" y="1410356"/>
            <a:ext cx="11581447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Inter ExtraBold"/>
                <a:ea typeface="Inter ExtraBold"/>
                <a:cs typeface="Inter ExtraBold"/>
                <a:sym typeface="Inter ExtraBold"/>
              </a:rPr>
              <a:t>🧠 Calentamiento Lógico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5513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4629-C47F-6DE3-6F38-98859607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3BAB7A-AC64-B9AC-0D99-F656BA229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44" y="2297202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021EC8F-26FB-A986-0C21-785DAD58A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18" y="3909962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9DCCEE-AA89-97D9-D23D-E72A84CE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1481CA0-8643-D821-6625-D34669511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93" y="2218896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1E8DD9-26B0-F3FB-BE51-6AB3F661F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6AC743-7E45-EB06-05A1-31D4E6B3B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676818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EB091D-C6FB-D9B9-BE81-0667D59005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E5B2E6-6A0E-B460-73CB-93B6EBE4F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77" y="2610406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6B344F-83D8-09E6-AEFE-7AFB042A8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77" y="2506976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859F96-FCF3-822B-9C21-5C4A787C38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B873993-4146-A9E9-3982-6B61BFA8C827}"/>
              </a:ext>
            </a:extLst>
          </p:cNvPr>
          <p:cNvSpPr txBox="1"/>
          <p:nvPr/>
        </p:nvSpPr>
        <p:spPr>
          <a:xfrm>
            <a:off x="3796513" y="4924972"/>
            <a:ext cx="6128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0" dirty="0">
                <a:effectLst/>
              </a:rPr>
              <a:t> </a:t>
            </a:r>
            <a:endParaRPr lang="es-CO" sz="2000" dirty="0"/>
          </a:p>
        </p:txBody>
      </p:sp>
      <p:sp>
        <p:nvSpPr>
          <p:cNvPr id="16" name="Google Shape;112;p15">
            <a:extLst>
              <a:ext uri="{FF2B5EF4-FFF2-40B4-BE49-F238E27FC236}">
                <a16:creationId xmlns:a16="http://schemas.microsoft.com/office/drawing/2014/main" id="{08ED8095-28D3-8A8C-6012-3828D1165375}"/>
              </a:ext>
            </a:extLst>
          </p:cNvPr>
          <p:cNvSpPr txBox="1"/>
          <p:nvPr/>
        </p:nvSpPr>
        <p:spPr>
          <a:xfrm>
            <a:off x="580877" y="1608446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Agenda de la Sesión</a:t>
            </a:r>
            <a:endParaRPr dirty="0"/>
          </a:p>
        </p:txBody>
      </p:sp>
      <p:sp>
        <p:nvSpPr>
          <p:cNvPr id="17" name="Google Shape;113;p15">
            <a:extLst>
              <a:ext uri="{FF2B5EF4-FFF2-40B4-BE49-F238E27FC236}">
                <a16:creationId xmlns:a16="http://schemas.microsoft.com/office/drawing/2014/main" id="{C3605F13-A67C-38EC-8B63-B0C6C56E4468}"/>
              </a:ext>
            </a:extLst>
          </p:cNvPr>
          <p:cNvSpPr/>
          <p:nvPr/>
        </p:nvSpPr>
        <p:spPr>
          <a:xfrm>
            <a:off x="580877" y="2127302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15">
            <a:extLst>
              <a:ext uri="{FF2B5EF4-FFF2-40B4-BE49-F238E27FC236}">
                <a16:creationId xmlns:a16="http://schemas.microsoft.com/office/drawing/2014/main" id="{B64703CE-5798-EF32-B02D-0A5E9353816E}"/>
              </a:ext>
            </a:extLst>
          </p:cNvPr>
          <p:cNvSpPr txBox="1"/>
          <p:nvPr/>
        </p:nvSpPr>
        <p:spPr>
          <a:xfrm>
            <a:off x="1025410" y="2635287"/>
            <a:ext cx="28430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Fundamentos</a:t>
            </a:r>
            <a:endParaRPr sz="2000" dirty="0"/>
          </a:p>
        </p:txBody>
      </p:sp>
      <p:sp>
        <p:nvSpPr>
          <p:cNvPr id="27" name="Google Shape;115;p15">
            <a:extLst>
              <a:ext uri="{FF2B5EF4-FFF2-40B4-BE49-F238E27FC236}">
                <a16:creationId xmlns:a16="http://schemas.microsoft.com/office/drawing/2014/main" id="{02B68DEB-FA65-063E-17F8-C32DEF88DAE8}"/>
              </a:ext>
            </a:extLst>
          </p:cNvPr>
          <p:cNvSpPr txBox="1"/>
          <p:nvPr/>
        </p:nvSpPr>
        <p:spPr>
          <a:xfrm>
            <a:off x="4737035" y="2635287"/>
            <a:ext cx="31304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latin typeface="Inter"/>
                <a:ea typeface="Inter"/>
                <a:cs typeface="Inter"/>
                <a:sym typeface="Inter"/>
              </a:rPr>
              <a:t>Pensamiento </a:t>
            </a:r>
            <a:r>
              <a:rPr lang="en-US" sz="2000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Computacional</a:t>
            </a:r>
            <a:endParaRPr sz="2000" dirty="0"/>
          </a:p>
        </p:txBody>
      </p:sp>
      <p:sp>
        <p:nvSpPr>
          <p:cNvPr id="28" name="Google Shape;116;p15">
            <a:extLst>
              <a:ext uri="{FF2B5EF4-FFF2-40B4-BE49-F238E27FC236}">
                <a16:creationId xmlns:a16="http://schemas.microsoft.com/office/drawing/2014/main" id="{831738E1-0395-0A25-D519-F3D445295314}"/>
              </a:ext>
            </a:extLst>
          </p:cNvPr>
          <p:cNvSpPr txBox="1"/>
          <p:nvPr/>
        </p:nvSpPr>
        <p:spPr>
          <a:xfrm>
            <a:off x="8534384" y="2635287"/>
            <a:ext cx="28130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latin typeface="Inter"/>
                <a:ea typeface="Inter"/>
                <a:cs typeface="Inter"/>
                <a:sym typeface="Inter"/>
              </a:rPr>
              <a:t>Práctica</a:t>
            </a:r>
            <a:endParaRPr sz="2000"/>
          </a:p>
        </p:txBody>
      </p:sp>
      <p:pic>
        <p:nvPicPr>
          <p:cNvPr id="29" name="Google Shape;117;p15" descr="image.png">
            <a:extLst>
              <a:ext uri="{FF2B5EF4-FFF2-40B4-BE49-F238E27FC236}">
                <a16:creationId xmlns:a16="http://schemas.microsoft.com/office/drawing/2014/main" id="{2A87FE9B-CEBE-4B48-8E0D-3DE04B418F4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8641" y="2690189"/>
            <a:ext cx="2515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8;p15">
            <a:extLst>
              <a:ext uri="{FF2B5EF4-FFF2-40B4-BE49-F238E27FC236}">
                <a16:creationId xmlns:a16="http://schemas.microsoft.com/office/drawing/2014/main" id="{6B3B2509-C0E3-9EFA-07DE-E50DA5B9C007}"/>
              </a:ext>
            </a:extLst>
          </p:cNvPr>
          <p:cNvSpPr txBox="1"/>
          <p:nvPr/>
        </p:nvSpPr>
        <p:spPr>
          <a:xfrm>
            <a:off x="948041" y="3209230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31" name="Google Shape;119;p15">
            <a:extLst>
              <a:ext uri="{FF2B5EF4-FFF2-40B4-BE49-F238E27FC236}">
                <a16:creationId xmlns:a16="http://schemas.microsoft.com/office/drawing/2014/main" id="{14E1E241-82EE-9C12-EBAC-7120463177A4}"/>
              </a:ext>
            </a:extLst>
          </p:cNvPr>
          <p:cNvSpPr txBox="1"/>
          <p:nvPr/>
        </p:nvSpPr>
        <p:spPr>
          <a:xfrm>
            <a:off x="1052816" y="3118317"/>
            <a:ext cx="2896337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Definición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Programación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44C8505C-DA38-C0A0-E221-E9FE22392CFF}"/>
              </a:ext>
            </a:extLst>
          </p:cNvPr>
          <p:cNvSpPr txBox="1"/>
          <p:nvPr/>
        </p:nvSpPr>
        <p:spPr>
          <a:xfrm>
            <a:off x="957019" y="3616007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33" name="Google Shape;121;p15">
            <a:extLst>
              <a:ext uri="{FF2B5EF4-FFF2-40B4-BE49-F238E27FC236}">
                <a16:creationId xmlns:a16="http://schemas.microsoft.com/office/drawing/2014/main" id="{D660684F-F16C-EBF9-F115-E13DE3488CE7}"/>
              </a:ext>
            </a:extLst>
          </p:cNvPr>
          <p:cNvSpPr txBox="1"/>
          <p:nvPr/>
        </p:nvSpPr>
        <p:spPr>
          <a:xfrm>
            <a:off x="1061794" y="3520527"/>
            <a:ext cx="26733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Compilación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vs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Interpretación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sp>
        <p:nvSpPr>
          <p:cNvPr id="34" name="Google Shape;122;p15">
            <a:extLst>
              <a:ext uri="{FF2B5EF4-FFF2-40B4-BE49-F238E27FC236}">
                <a16:creationId xmlns:a16="http://schemas.microsoft.com/office/drawing/2014/main" id="{4796C32A-0AD9-8B6E-E6C3-041641EAAFD7}"/>
              </a:ext>
            </a:extLst>
          </p:cNvPr>
          <p:cNvSpPr txBox="1"/>
          <p:nvPr/>
        </p:nvSpPr>
        <p:spPr>
          <a:xfrm>
            <a:off x="985955" y="4093094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35" name="Google Shape;123;p15">
            <a:extLst>
              <a:ext uri="{FF2B5EF4-FFF2-40B4-BE49-F238E27FC236}">
                <a16:creationId xmlns:a16="http://schemas.microsoft.com/office/drawing/2014/main" id="{B1D96297-2CF6-050E-3EEF-0E5DAF95474D}"/>
              </a:ext>
            </a:extLst>
          </p:cNvPr>
          <p:cNvSpPr txBox="1"/>
          <p:nvPr/>
        </p:nvSpPr>
        <p:spPr>
          <a:xfrm>
            <a:off x="1077723" y="3985591"/>
            <a:ext cx="26733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Tipos de Problemas y Soluciones.</a:t>
            </a:r>
            <a:endParaRPr sz="2000" dirty="0"/>
          </a:p>
        </p:txBody>
      </p:sp>
      <p:pic>
        <p:nvPicPr>
          <p:cNvPr id="36" name="Google Shape;124;p15" descr="image.png">
            <a:extLst>
              <a:ext uri="{FF2B5EF4-FFF2-40B4-BE49-F238E27FC236}">
                <a16:creationId xmlns:a16="http://schemas.microsoft.com/office/drawing/2014/main" id="{4EB7FF38-2C35-C2DD-C6C0-3BDC7B1370C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73196" y="2690189"/>
            <a:ext cx="22294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25;p15">
            <a:extLst>
              <a:ext uri="{FF2B5EF4-FFF2-40B4-BE49-F238E27FC236}">
                <a16:creationId xmlns:a16="http://schemas.microsoft.com/office/drawing/2014/main" id="{62BBF309-8318-EC03-8313-A39A88F247D5}"/>
              </a:ext>
            </a:extLst>
          </p:cNvPr>
          <p:cNvSpPr txBox="1"/>
          <p:nvPr/>
        </p:nvSpPr>
        <p:spPr>
          <a:xfrm>
            <a:off x="4688240" y="3209230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38" name="Google Shape;126;p15">
            <a:extLst>
              <a:ext uri="{FF2B5EF4-FFF2-40B4-BE49-F238E27FC236}">
                <a16:creationId xmlns:a16="http://schemas.microsoft.com/office/drawing/2014/main" id="{42A7AA6B-6BCC-0AF9-F6E5-596297F08F8F}"/>
              </a:ext>
            </a:extLst>
          </p:cNvPr>
          <p:cNvSpPr txBox="1"/>
          <p:nvPr/>
        </p:nvSpPr>
        <p:spPr>
          <a:xfrm>
            <a:off x="4768820" y="3127027"/>
            <a:ext cx="267339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Los 4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pilares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del Pensamiento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Computacional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pic>
        <p:nvPicPr>
          <p:cNvPr id="43" name="Google Shape;131;p15" descr="image.png">
            <a:extLst>
              <a:ext uri="{FF2B5EF4-FFF2-40B4-BE49-F238E27FC236}">
                <a16:creationId xmlns:a16="http://schemas.microsoft.com/office/drawing/2014/main" id="{F81E0073-104C-7B01-B450-F876ED897ECD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59040" y="2690189"/>
            <a:ext cx="28009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32;p15">
            <a:extLst>
              <a:ext uri="{FF2B5EF4-FFF2-40B4-BE49-F238E27FC236}">
                <a16:creationId xmlns:a16="http://schemas.microsoft.com/office/drawing/2014/main" id="{47DBDD61-0839-482D-48BD-F3FE87367BE6}"/>
              </a:ext>
            </a:extLst>
          </p:cNvPr>
          <p:cNvSpPr txBox="1"/>
          <p:nvPr/>
        </p:nvSpPr>
        <p:spPr>
          <a:xfrm>
            <a:off x="8428440" y="3209230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45" name="Google Shape;133;p15">
            <a:extLst>
              <a:ext uri="{FF2B5EF4-FFF2-40B4-BE49-F238E27FC236}">
                <a16:creationId xmlns:a16="http://schemas.microsoft.com/office/drawing/2014/main" id="{7A90A395-F465-A20F-11E6-2FD810697032}"/>
              </a:ext>
            </a:extLst>
          </p:cNvPr>
          <p:cNvSpPr txBox="1"/>
          <p:nvPr/>
        </p:nvSpPr>
        <p:spPr>
          <a:xfrm>
            <a:off x="8541208" y="2980644"/>
            <a:ext cx="26733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Instalación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Entorno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(Java + NetBeans).</a:t>
            </a:r>
            <a:endParaRPr sz="2000" dirty="0"/>
          </a:p>
        </p:txBody>
      </p:sp>
      <p:sp>
        <p:nvSpPr>
          <p:cNvPr id="46" name="Google Shape;134;p15">
            <a:extLst>
              <a:ext uri="{FF2B5EF4-FFF2-40B4-BE49-F238E27FC236}">
                <a16:creationId xmlns:a16="http://schemas.microsoft.com/office/drawing/2014/main" id="{9ED03BBF-8646-3F9A-D08B-24370DEC2AC6}"/>
              </a:ext>
            </a:extLst>
          </p:cNvPr>
          <p:cNvSpPr txBox="1"/>
          <p:nvPr/>
        </p:nvSpPr>
        <p:spPr>
          <a:xfrm>
            <a:off x="8429609" y="4061252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47" name="Google Shape;135;p15">
            <a:extLst>
              <a:ext uri="{FF2B5EF4-FFF2-40B4-BE49-F238E27FC236}">
                <a16:creationId xmlns:a16="http://schemas.microsoft.com/office/drawing/2014/main" id="{D2616FE1-30D3-4410-3896-558C0DBCFC24}"/>
              </a:ext>
            </a:extLst>
          </p:cNvPr>
          <p:cNvSpPr txBox="1"/>
          <p:nvPr/>
        </p:nvSpPr>
        <p:spPr>
          <a:xfrm>
            <a:off x="8527490" y="3965054"/>
            <a:ext cx="2673399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Plataforma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Logicode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sp>
        <p:nvSpPr>
          <p:cNvPr id="48" name="Google Shape;136;p15">
            <a:extLst>
              <a:ext uri="{FF2B5EF4-FFF2-40B4-BE49-F238E27FC236}">
                <a16:creationId xmlns:a16="http://schemas.microsoft.com/office/drawing/2014/main" id="{CA4DCCFE-EF78-BF04-E2C5-7C1E5526BAC4}"/>
              </a:ext>
            </a:extLst>
          </p:cNvPr>
          <p:cNvSpPr txBox="1"/>
          <p:nvPr/>
        </p:nvSpPr>
        <p:spPr>
          <a:xfrm>
            <a:off x="8429609" y="4508927"/>
            <a:ext cx="1047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•</a:t>
            </a:r>
            <a:endParaRPr sz="2000" dirty="0"/>
          </a:p>
        </p:txBody>
      </p:sp>
      <p:sp>
        <p:nvSpPr>
          <p:cNvPr id="49" name="Google Shape;137;p15">
            <a:extLst>
              <a:ext uri="{FF2B5EF4-FFF2-40B4-BE49-F238E27FC236}">
                <a16:creationId xmlns:a16="http://schemas.microsoft.com/office/drawing/2014/main" id="{EC80451E-2DD1-5CC0-B452-9AFC901E0A72}"/>
              </a:ext>
            </a:extLst>
          </p:cNvPr>
          <p:cNvSpPr txBox="1"/>
          <p:nvPr/>
        </p:nvSpPr>
        <p:spPr>
          <a:xfrm>
            <a:off x="8534384" y="4403671"/>
            <a:ext cx="26733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Introducción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Sintaxis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básica</a:t>
            </a:r>
            <a:r>
              <a:rPr lang="en-US" sz="16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571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9D79C70-AB96-7FAE-134F-BC27F2A7246B}"/>
              </a:ext>
            </a:extLst>
          </p:cNvPr>
          <p:cNvSpPr txBox="1"/>
          <p:nvPr/>
        </p:nvSpPr>
        <p:spPr>
          <a:xfrm>
            <a:off x="3315587" y="1390685"/>
            <a:ext cx="594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¿Qué es la programación de computadores?</a:t>
            </a:r>
            <a:endParaRPr lang="es-CO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66E470-F7DF-BCB3-57EF-F44EF418ACC0}"/>
              </a:ext>
            </a:extLst>
          </p:cNvPr>
          <p:cNvSpPr txBox="1"/>
          <p:nvPr/>
        </p:nvSpPr>
        <p:spPr>
          <a:xfrm>
            <a:off x="754416" y="2149359"/>
            <a:ext cx="107066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la acción de escribir un conjunto de instrucciones (algoritmos) en un lenguaje de programación conocido como código. Le indica a una computadora a realizar una tarea en específico.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55BE75-5EBE-08D5-0351-DE004C7DBB1A}"/>
              </a:ext>
            </a:extLst>
          </p:cNvPr>
          <p:cNvSpPr txBox="1"/>
          <p:nvPr/>
        </p:nvSpPr>
        <p:spPr>
          <a:xfrm>
            <a:off x="780733" y="4445094"/>
            <a:ext cx="78502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7E3BD4-AE4C-4BD0-2C4D-9957578D0359}"/>
              </a:ext>
            </a:extLst>
          </p:cNvPr>
          <p:cNvSpPr txBox="1"/>
          <p:nvPr/>
        </p:nvSpPr>
        <p:spPr>
          <a:xfrm>
            <a:off x="780733" y="3546693"/>
            <a:ext cx="100763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Existen varios lenguajes de programación que varían en sus propias reglas sintácticas y semánticas, cómo:</a:t>
            </a:r>
          </a:p>
        </p:txBody>
      </p:sp>
    </p:spTree>
    <p:extLst>
      <p:ext uri="{BB962C8B-B14F-4D97-AF65-F5344CB8AC3E}">
        <p14:creationId xmlns:p14="http://schemas.microsoft.com/office/powerpoint/2010/main" val="41915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37679-9BE6-4827-B3F5-0503A1D7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E7226-97EC-0D7D-F62B-E6A2347F3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DEC0C18-DB79-FB95-43AA-0ED4F0C3C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355288-81BC-C367-BBD4-1AC93DA89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2564E3-9F66-C9F3-E43A-28CA95D36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B42517-17D2-DCB5-8E8E-A5CAA4875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7831CA-C883-9E3A-FD3F-7127D7325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FA144B-A5CA-B301-D7AA-AB46F1C7F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9DD335-DEE9-E25E-A22B-6CD776B37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56C7A1-CDFA-B141-367C-CEE5D37D8A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7719D3-5579-6FFC-195D-2298878FC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6" name="Google Shape;144;p16">
            <a:extLst>
              <a:ext uri="{FF2B5EF4-FFF2-40B4-BE49-F238E27FC236}">
                <a16:creationId xmlns:a16="http://schemas.microsoft.com/office/drawing/2014/main" id="{DD630C1F-300D-9CF1-6395-F1F1930CDE44}"/>
              </a:ext>
            </a:extLst>
          </p:cNvPr>
          <p:cNvSpPr txBox="1"/>
          <p:nvPr/>
        </p:nvSpPr>
        <p:spPr>
          <a:xfrm>
            <a:off x="610553" y="1334130"/>
            <a:ext cx="11581447" cy="53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La </a:t>
            </a:r>
            <a:r>
              <a:rPr lang="en-US" sz="3150" b="0" i="0" u="none" strike="noStrike" cap="none" dirty="0" err="1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Analogía</a:t>
            </a:r>
            <a:r>
              <a:rPr lang="en-US" sz="3150" b="0" i="0" u="none" strike="noStrike" cap="none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del Chef</a:t>
            </a:r>
            <a:endParaRPr dirty="0"/>
          </a:p>
        </p:txBody>
      </p:sp>
      <p:sp>
        <p:nvSpPr>
          <p:cNvPr id="17" name="Google Shape;145;p16">
            <a:extLst>
              <a:ext uri="{FF2B5EF4-FFF2-40B4-BE49-F238E27FC236}">
                <a16:creationId xmlns:a16="http://schemas.microsoft.com/office/drawing/2014/main" id="{23FF4124-6ACB-395A-7284-052558784A16}"/>
              </a:ext>
            </a:extLst>
          </p:cNvPr>
          <p:cNvSpPr/>
          <p:nvPr/>
        </p:nvSpPr>
        <p:spPr>
          <a:xfrm>
            <a:off x="610553" y="1916940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6;p16">
            <a:extLst>
              <a:ext uri="{FF2B5EF4-FFF2-40B4-BE49-F238E27FC236}">
                <a16:creationId xmlns:a16="http://schemas.microsoft.com/office/drawing/2014/main" id="{C8F1BACD-41BB-BADD-4446-7C79C6D0D361}"/>
              </a:ext>
            </a:extLst>
          </p:cNvPr>
          <p:cNvSpPr txBox="1"/>
          <p:nvPr/>
        </p:nvSpPr>
        <p:spPr>
          <a:xfrm>
            <a:off x="953453" y="2574165"/>
            <a:ext cx="48206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El Programador (Chef)</a:t>
            </a:r>
            <a:endParaRPr lang="es-CO" sz="2000" noProof="0" dirty="0"/>
          </a:p>
        </p:txBody>
      </p:sp>
      <p:sp>
        <p:nvSpPr>
          <p:cNvPr id="21" name="Google Shape;147;p16">
            <a:extLst>
              <a:ext uri="{FF2B5EF4-FFF2-40B4-BE49-F238E27FC236}">
                <a16:creationId xmlns:a16="http://schemas.microsoft.com/office/drawing/2014/main" id="{2C9F23F6-E864-D2E5-DA68-F92D4AE6DD3A}"/>
              </a:ext>
            </a:extLst>
          </p:cNvPr>
          <p:cNvSpPr txBox="1"/>
          <p:nvPr/>
        </p:nvSpPr>
        <p:spPr>
          <a:xfrm>
            <a:off x="953453" y="3130336"/>
            <a:ext cx="459105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Tu trabajo no es cocinar, es </a:t>
            </a:r>
            <a:r>
              <a:rPr lang="es-CO" i="0" u="none" strike="noStrike" cap="none" noProof="0" dirty="0">
                <a:latin typeface="Inter"/>
                <a:ea typeface="Inter"/>
                <a:cs typeface="Inter"/>
                <a:sym typeface="Inter"/>
              </a:rPr>
              <a:t>diseñar la receta</a:t>
            </a: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. Debes anticipar cada paso, cada ingrediente y cada posible error.</a:t>
            </a:r>
            <a:endParaRPr lang="es-CO" sz="2400" noProof="0" dirty="0"/>
          </a:p>
        </p:txBody>
      </p:sp>
      <p:sp>
        <p:nvSpPr>
          <p:cNvPr id="22" name="Google Shape;148;p16">
            <a:extLst>
              <a:ext uri="{FF2B5EF4-FFF2-40B4-BE49-F238E27FC236}">
                <a16:creationId xmlns:a16="http://schemas.microsoft.com/office/drawing/2014/main" id="{C097415D-6F88-EA4C-6146-6502CDB3C649}"/>
              </a:ext>
            </a:extLst>
          </p:cNvPr>
          <p:cNvSpPr txBox="1"/>
          <p:nvPr/>
        </p:nvSpPr>
        <p:spPr>
          <a:xfrm>
            <a:off x="953453" y="4467538"/>
            <a:ext cx="4591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Debes ser creativo y lógico. Si la receta está mal escrita, el resultado será un desastre.</a:t>
            </a:r>
            <a:endParaRPr lang="es-CO" sz="2400" noProof="0" dirty="0"/>
          </a:p>
        </p:txBody>
      </p:sp>
      <p:sp>
        <p:nvSpPr>
          <p:cNvPr id="23" name="Google Shape;149;p16">
            <a:extLst>
              <a:ext uri="{FF2B5EF4-FFF2-40B4-BE49-F238E27FC236}">
                <a16:creationId xmlns:a16="http://schemas.microsoft.com/office/drawing/2014/main" id="{F32752C9-C3B1-8797-ADA9-9E767A2DC07E}"/>
              </a:ext>
            </a:extLst>
          </p:cNvPr>
          <p:cNvSpPr txBox="1"/>
          <p:nvPr/>
        </p:nvSpPr>
        <p:spPr>
          <a:xfrm>
            <a:off x="6819901" y="2525645"/>
            <a:ext cx="48206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0075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La Computadora (Ayudante Robot)</a:t>
            </a:r>
            <a:endParaRPr lang="es-CO" sz="2000" noProof="0" dirty="0"/>
          </a:p>
        </p:txBody>
      </p:sp>
      <p:sp>
        <p:nvSpPr>
          <p:cNvPr id="24" name="Google Shape;150;p16">
            <a:extLst>
              <a:ext uri="{FF2B5EF4-FFF2-40B4-BE49-F238E27FC236}">
                <a16:creationId xmlns:a16="http://schemas.microsoft.com/office/drawing/2014/main" id="{FDFCC954-FF2E-CF28-BED5-D4FBD1DE1033}"/>
              </a:ext>
            </a:extLst>
          </p:cNvPr>
          <p:cNvSpPr txBox="1"/>
          <p:nvPr/>
        </p:nvSpPr>
        <p:spPr>
          <a:xfrm>
            <a:off x="6706553" y="3130336"/>
            <a:ext cx="4591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Es el ayudante más rápido del mundo, pero también el </a:t>
            </a:r>
            <a:r>
              <a:rPr lang="es-CO" i="0" u="none" strike="noStrike" cap="none" noProof="0" dirty="0">
                <a:latin typeface="Inter"/>
                <a:ea typeface="Inter"/>
                <a:cs typeface="Inter"/>
                <a:sym typeface="Inter"/>
              </a:rPr>
              <a:t>más literal</a:t>
            </a: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. No tiene sentido común.</a:t>
            </a:r>
            <a:endParaRPr lang="es-CO" sz="2400" noProof="0" dirty="0"/>
          </a:p>
        </p:txBody>
      </p:sp>
      <p:sp>
        <p:nvSpPr>
          <p:cNvPr id="25" name="Google Shape;151;p16">
            <a:extLst>
              <a:ext uri="{FF2B5EF4-FFF2-40B4-BE49-F238E27FC236}">
                <a16:creationId xmlns:a16="http://schemas.microsoft.com/office/drawing/2014/main" id="{0BA86D53-A9A9-4475-3C8F-2A08695FB208}"/>
              </a:ext>
            </a:extLst>
          </p:cNvPr>
          <p:cNvSpPr txBox="1"/>
          <p:nvPr/>
        </p:nvSpPr>
        <p:spPr>
          <a:xfrm>
            <a:off x="6704660" y="4075023"/>
            <a:ext cx="459105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Si le dices "Echa los huevos a la sartén" sin decirle "Rompe la cáscara", cocinará los huevos con cáscara. </a:t>
            </a:r>
            <a:r>
              <a:rPr lang="es-CO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Programar es ser explícito.</a:t>
            </a:r>
            <a:endParaRPr lang="es-CO" sz="2400" noProof="0" dirty="0"/>
          </a:p>
        </p:txBody>
      </p:sp>
    </p:spTree>
    <p:extLst>
      <p:ext uri="{BB962C8B-B14F-4D97-AF65-F5344CB8AC3E}">
        <p14:creationId xmlns:p14="http://schemas.microsoft.com/office/powerpoint/2010/main" val="38412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FDD2-091E-79AD-6C57-D41A0F5C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C1CB8A-D9B2-2233-CD2C-35F3A61A4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4" y="44258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E79B9A-8B85-A491-A202-4BA673D98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73" y="4326235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910ED0-ED61-A599-47C1-FC2552A10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39" y="41927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882BBF-734E-98EF-62A6-0CD8A2C65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7" y="4425860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DDB8075-1AE7-432C-6707-088E8DC7A4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8" name="Google Shape;160;p17">
            <a:extLst>
              <a:ext uri="{FF2B5EF4-FFF2-40B4-BE49-F238E27FC236}">
                <a16:creationId xmlns:a16="http://schemas.microsoft.com/office/drawing/2014/main" id="{C01FB35B-E732-8BCC-F6C4-FB24F9B4ADD7}"/>
              </a:ext>
            </a:extLst>
          </p:cNvPr>
          <p:cNvSpPr/>
          <p:nvPr/>
        </p:nvSpPr>
        <p:spPr>
          <a:xfrm>
            <a:off x="466725" y="1939919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61;p17">
            <a:extLst>
              <a:ext uri="{FF2B5EF4-FFF2-40B4-BE49-F238E27FC236}">
                <a16:creationId xmlns:a16="http://schemas.microsoft.com/office/drawing/2014/main" id="{7D42DE23-839A-5941-E105-F449CCB02CCF}"/>
              </a:ext>
            </a:extLst>
          </p:cNvPr>
          <p:cNvSpPr txBox="1"/>
          <p:nvPr/>
        </p:nvSpPr>
        <p:spPr>
          <a:xfrm>
            <a:off x="809625" y="2405260"/>
            <a:ext cx="4820602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775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Lenguajes Compilados</a:t>
            </a:r>
            <a:endParaRPr lang="es-CO" noProof="0" dirty="0"/>
          </a:p>
        </p:txBody>
      </p:sp>
      <p:sp>
        <p:nvSpPr>
          <p:cNvPr id="27" name="Google Shape;162;p17">
            <a:extLst>
              <a:ext uri="{FF2B5EF4-FFF2-40B4-BE49-F238E27FC236}">
                <a16:creationId xmlns:a16="http://schemas.microsoft.com/office/drawing/2014/main" id="{6E2B5AA0-5D19-0574-0171-8A802CAF0C7C}"/>
              </a:ext>
            </a:extLst>
          </p:cNvPr>
          <p:cNvSpPr txBox="1"/>
          <p:nvPr/>
        </p:nvSpPr>
        <p:spPr>
          <a:xfrm>
            <a:off x="809625" y="2961431"/>
            <a:ext cx="45910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Proceso: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El código fuente completo se traduce a código máquina (binario) antes de ejecutarse. Se crea un archivo "ejecutable".</a:t>
            </a:r>
            <a:endParaRPr lang="es-CO" noProof="0" dirty="0"/>
          </a:p>
        </p:txBody>
      </p:sp>
      <p:sp>
        <p:nvSpPr>
          <p:cNvPr id="28" name="Google Shape;163;p17">
            <a:extLst>
              <a:ext uri="{FF2B5EF4-FFF2-40B4-BE49-F238E27FC236}">
                <a16:creationId xmlns:a16="http://schemas.microsoft.com/office/drawing/2014/main" id="{EA5D04E1-52C7-44CE-13DB-AE662F6C4D69}"/>
              </a:ext>
            </a:extLst>
          </p:cNvPr>
          <p:cNvSpPr txBox="1"/>
          <p:nvPr/>
        </p:nvSpPr>
        <p:spPr>
          <a:xfrm>
            <a:off x="6562725" y="2405260"/>
            <a:ext cx="4820602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50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Lenguajes Interpretados</a:t>
            </a:r>
            <a:endParaRPr lang="es-CO" noProof="0" dirty="0"/>
          </a:p>
        </p:txBody>
      </p:sp>
      <p:sp>
        <p:nvSpPr>
          <p:cNvPr id="29" name="Google Shape;164;p17">
            <a:extLst>
              <a:ext uri="{FF2B5EF4-FFF2-40B4-BE49-F238E27FC236}">
                <a16:creationId xmlns:a16="http://schemas.microsoft.com/office/drawing/2014/main" id="{B50B2391-80BE-06C6-976F-15FE48DD13CE}"/>
              </a:ext>
            </a:extLst>
          </p:cNvPr>
          <p:cNvSpPr txBox="1"/>
          <p:nvPr/>
        </p:nvSpPr>
        <p:spPr>
          <a:xfrm>
            <a:off x="6562725" y="2961431"/>
            <a:ext cx="459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Proceso: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Un "intérprete" lee y ejecuta el código línea por línea en tiempo real.</a:t>
            </a:r>
            <a:endParaRPr lang="es-CO" noProof="0" dirty="0"/>
          </a:p>
        </p:txBody>
      </p:sp>
      <p:pic>
        <p:nvPicPr>
          <p:cNvPr id="30" name="Google Shape;165;p17" descr="image.png">
            <a:extLst>
              <a:ext uri="{FF2B5EF4-FFF2-40B4-BE49-F238E27FC236}">
                <a16:creationId xmlns:a16="http://schemas.microsoft.com/office/drawing/2014/main" id="{0DB670D5-FE35-689C-CA38-92537ED0E18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776" y="2413434"/>
            <a:ext cx="16579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66;p17">
            <a:extLst>
              <a:ext uri="{FF2B5EF4-FFF2-40B4-BE49-F238E27FC236}">
                <a16:creationId xmlns:a16="http://schemas.microsoft.com/office/drawing/2014/main" id="{3A94769C-711C-304B-7BB0-A6216B8AED30}"/>
              </a:ext>
            </a:extLst>
          </p:cNvPr>
          <p:cNvSpPr txBox="1"/>
          <p:nvPr/>
        </p:nvSpPr>
        <p:spPr>
          <a:xfrm>
            <a:off x="1085850" y="4190156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32" name="Google Shape;167;p17">
            <a:extLst>
              <a:ext uri="{FF2B5EF4-FFF2-40B4-BE49-F238E27FC236}">
                <a16:creationId xmlns:a16="http://schemas.microsoft.com/office/drawing/2014/main" id="{2051A44C-BF97-EDE3-C3CE-47F5E9284940}"/>
              </a:ext>
            </a:extLst>
          </p:cNvPr>
          <p:cNvSpPr txBox="1"/>
          <p:nvPr/>
        </p:nvSpPr>
        <p:spPr>
          <a:xfrm>
            <a:off x="1185284" y="4089325"/>
            <a:ext cx="4210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Ventaja: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Rendimiento máximo. Errores detectados antes de correr el programa.</a:t>
            </a:r>
            <a:endParaRPr lang="es-CO" noProof="0" dirty="0"/>
          </a:p>
        </p:txBody>
      </p:sp>
      <p:sp>
        <p:nvSpPr>
          <p:cNvPr id="33" name="Google Shape;168;p17">
            <a:extLst>
              <a:ext uri="{FF2B5EF4-FFF2-40B4-BE49-F238E27FC236}">
                <a16:creationId xmlns:a16="http://schemas.microsoft.com/office/drawing/2014/main" id="{50195C89-18F9-22D4-B2FB-891EF37A4884}"/>
              </a:ext>
            </a:extLst>
          </p:cNvPr>
          <p:cNvSpPr txBox="1"/>
          <p:nvPr/>
        </p:nvSpPr>
        <p:spPr>
          <a:xfrm>
            <a:off x="1085850" y="4942631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34" name="Google Shape;169;p17">
            <a:extLst>
              <a:ext uri="{FF2B5EF4-FFF2-40B4-BE49-F238E27FC236}">
                <a16:creationId xmlns:a16="http://schemas.microsoft.com/office/drawing/2014/main" id="{D95D2FFF-B4E5-46B8-7056-220D48047053}"/>
              </a:ext>
            </a:extLst>
          </p:cNvPr>
          <p:cNvSpPr txBox="1"/>
          <p:nvPr/>
        </p:nvSpPr>
        <p:spPr>
          <a:xfrm>
            <a:off x="1196845" y="4827989"/>
            <a:ext cx="4210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Desventaja: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Paso extra de "compilación" cada vez que haces un cambio.</a:t>
            </a:r>
            <a:endParaRPr lang="es-CO" noProof="0" dirty="0"/>
          </a:p>
        </p:txBody>
      </p:sp>
      <p:sp>
        <p:nvSpPr>
          <p:cNvPr id="35" name="Google Shape;170;p17">
            <a:extLst>
              <a:ext uri="{FF2B5EF4-FFF2-40B4-BE49-F238E27FC236}">
                <a16:creationId xmlns:a16="http://schemas.microsoft.com/office/drawing/2014/main" id="{16A45F3F-F1E9-AE60-E953-578E0A2F0C6D}"/>
              </a:ext>
            </a:extLst>
          </p:cNvPr>
          <p:cNvSpPr txBox="1"/>
          <p:nvPr/>
        </p:nvSpPr>
        <p:spPr>
          <a:xfrm>
            <a:off x="1085850" y="5695106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36" name="Google Shape;171;p17">
            <a:extLst>
              <a:ext uri="{FF2B5EF4-FFF2-40B4-BE49-F238E27FC236}">
                <a16:creationId xmlns:a16="http://schemas.microsoft.com/office/drawing/2014/main" id="{38BC029C-86E6-32D9-9032-5FBDAF4DCFEE}"/>
              </a:ext>
            </a:extLst>
          </p:cNvPr>
          <p:cNvSpPr txBox="1"/>
          <p:nvPr/>
        </p:nvSpPr>
        <p:spPr>
          <a:xfrm>
            <a:off x="1185284" y="5599450"/>
            <a:ext cx="4210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Uso: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Sistemas críticos, videojuegos, aplicaciones bancarias.</a:t>
            </a:r>
            <a:endParaRPr lang="es-CO" noProof="0" dirty="0"/>
          </a:p>
        </p:txBody>
      </p:sp>
      <p:pic>
        <p:nvPicPr>
          <p:cNvPr id="37" name="Google Shape;172;p17" descr="image.png">
            <a:extLst>
              <a:ext uri="{FF2B5EF4-FFF2-40B4-BE49-F238E27FC236}">
                <a16:creationId xmlns:a16="http://schemas.microsoft.com/office/drawing/2014/main" id="{BF377289-9688-5FC1-B7C8-05FD7EFFCD9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9852" y="2405260"/>
            <a:ext cx="2515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73;p17">
            <a:extLst>
              <a:ext uri="{FF2B5EF4-FFF2-40B4-BE49-F238E27FC236}">
                <a16:creationId xmlns:a16="http://schemas.microsoft.com/office/drawing/2014/main" id="{2E2D7E30-AC54-1145-EB7D-5F021953F44C}"/>
              </a:ext>
            </a:extLst>
          </p:cNvPr>
          <p:cNvSpPr txBox="1"/>
          <p:nvPr/>
        </p:nvSpPr>
        <p:spPr>
          <a:xfrm>
            <a:off x="6838950" y="3885356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39" name="Google Shape;174;p17">
            <a:extLst>
              <a:ext uri="{FF2B5EF4-FFF2-40B4-BE49-F238E27FC236}">
                <a16:creationId xmlns:a16="http://schemas.microsoft.com/office/drawing/2014/main" id="{1087D94E-6DA8-DDF4-C4BF-23AE691C3FEB}"/>
              </a:ext>
            </a:extLst>
          </p:cNvPr>
          <p:cNvSpPr txBox="1"/>
          <p:nvPr/>
        </p:nvSpPr>
        <p:spPr>
          <a:xfrm>
            <a:off x="6955286" y="3785120"/>
            <a:ext cx="4210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Ventaja: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Desarrollo rápido, flexible, fácil de probar.</a:t>
            </a:r>
            <a:endParaRPr lang="es-CO" noProof="0" dirty="0"/>
          </a:p>
        </p:txBody>
      </p:sp>
      <p:sp>
        <p:nvSpPr>
          <p:cNvPr id="40" name="Google Shape;175;p17">
            <a:extLst>
              <a:ext uri="{FF2B5EF4-FFF2-40B4-BE49-F238E27FC236}">
                <a16:creationId xmlns:a16="http://schemas.microsoft.com/office/drawing/2014/main" id="{82AA13E5-45EF-EA9A-7FC5-D8D4327E7F09}"/>
              </a:ext>
            </a:extLst>
          </p:cNvPr>
          <p:cNvSpPr txBox="1"/>
          <p:nvPr/>
        </p:nvSpPr>
        <p:spPr>
          <a:xfrm>
            <a:off x="6838950" y="4281953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41" name="Google Shape;176;p17">
            <a:extLst>
              <a:ext uri="{FF2B5EF4-FFF2-40B4-BE49-F238E27FC236}">
                <a16:creationId xmlns:a16="http://schemas.microsoft.com/office/drawing/2014/main" id="{FA3F2C77-D5AB-31B7-178B-99D3E9F80C58}"/>
              </a:ext>
            </a:extLst>
          </p:cNvPr>
          <p:cNvSpPr txBox="1"/>
          <p:nvPr/>
        </p:nvSpPr>
        <p:spPr>
          <a:xfrm>
            <a:off x="6955286" y="4160844"/>
            <a:ext cx="4210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Desventaja: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Generalmente más lentos. Los errores aparecen mientras el programa corre.</a:t>
            </a:r>
            <a:endParaRPr lang="es-CO" noProof="0" dirty="0"/>
          </a:p>
        </p:txBody>
      </p:sp>
      <p:sp>
        <p:nvSpPr>
          <p:cNvPr id="42" name="Google Shape;177;p17">
            <a:extLst>
              <a:ext uri="{FF2B5EF4-FFF2-40B4-BE49-F238E27FC236}">
                <a16:creationId xmlns:a16="http://schemas.microsoft.com/office/drawing/2014/main" id="{38544406-7D62-86A8-CF81-EA84D6F148EE}"/>
              </a:ext>
            </a:extLst>
          </p:cNvPr>
          <p:cNvSpPr txBox="1"/>
          <p:nvPr/>
        </p:nvSpPr>
        <p:spPr>
          <a:xfrm>
            <a:off x="6883566" y="5023401"/>
            <a:ext cx="1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•</a:t>
            </a:r>
            <a:endParaRPr lang="es-CO" noProof="0" dirty="0"/>
          </a:p>
        </p:txBody>
      </p:sp>
      <p:sp>
        <p:nvSpPr>
          <p:cNvPr id="43" name="Google Shape;178;p17">
            <a:extLst>
              <a:ext uri="{FF2B5EF4-FFF2-40B4-BE49-F238E27FC236}">
                <a16:creationId xmlns:a16="http://schemas.microsoft.com/office/drawing/2014/main" id="{2DBA73CF-E84D-5487-EA5B-34DD9E4BBD5D}"/>
              </a:ext>
            </a:extLst>
          </p:cNvPr>
          <p:cNvSpPr txBox="1"/>
          <p:nvPr/>
        </p:nvSpPr>
        <p:spPr>
          <a:xfrm>
            <a:off x="6955286" y="4914581"/>
            <a:ext cx="42100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 b="1" i="0" u="none" strike="noStrike" cap="none" noProof="0" dirty="0">
                <a:latin typeface="Inter"/>
                <a:ea typeface="Inter"/>
                <a:cs typeface="Inter"/>
                <a:sym typeface="Inter"/>
              </a:rPr>
              <a:t>Uso:</a:t>
            </a:r>
            <a:r>
              <a:rPr lang="es-CO" sz="1500" b="0" i="0" u="none" strike="noStrike" cap="none" noProof="0" dirty="0">
                <a:latin typeface="Inter"/>
                <a:ea typeface="Inter"/>
                <a:cs typeface="Inter"/>
                <a:sym typeface="Inter"/>
              </a:rPr>
              <a:t> Web, Ciencia de Datos, Scripts rápidos.</a:t>
            </a:r>
            <a:endParaRPr lang="es-CO" noProof="0" dirty="0"/>
          </a:p>
        </p:txBody>
      </p:sp>
      <p:sp>
        <p:nvSpPr>
          <p:cNvPr id="44" name="Google Shape;159;p17">
            <a:extLst>
              <a:ext uri="{FF2B5EF4-FFF2-40B4-BE49-F238E27FC236}">
                <a16:creationId xmlns:a16="http://schemas.microsoft.com/office/drawing/2014/main" id="{8256C41D-AEB4-65C1-4874-1A8CA570EBA4}"/>
              </a:ext>
            </a:extLst>
          </p:cNvPr>
          <p:cNvSpPr txBox="1"/>
          <p:nvPr/>
        </p:nvSpPr>
        <p:spPr>
          <a:xfrm>
            <a:off x="428828" y="1394881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50" b="0" i="0" u="none" strike="noStrike" cap="none" noProof="0" dirty="0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Paradigmas de Ejecución</a:t>
            </a:r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21317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B565C-5EE3-9546-47F5-C44D1589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A7BE71-60FA-4919-87CC-AFCA8FCB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4" y="44258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0ABA46-B9D2-8241-AAD2-B91442830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73" y="4326235"/>
            <a:ext cx="2405320" cy="26050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89F255-05C1-E241-2142-9E9A767FA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7" y="4425860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AFBC5A-1889-7CB3-87D0-C0A95A032A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8" name="Google Shape;133;p16">
            <a:extLst>
              <a:ext uri="{FF2B5EF4-FFF2-40B4-BE49-F238E27FC236}">
                <a16:creationId xmlns:a16="http://schemas.microsoft.com/office/drawing/2014/main" id="{0926DDD3-4E9D-7142-EFB9-21D234586FE0}"/>
              </a:ext>
            </a:extLst>
          </p:cNvPr>
          <p:cNvSpPr txBox="1"/>
          <p:nvPr/>
        </p:nvSpPr>
        <p:spPr>
          <a:xfrm>
            <a:off x="590824" y="1726658"/>
            <a:ext cx="503872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Vamos a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clasificar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los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siguientes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lenguajes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. ¿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Quién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sabe la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respuesta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?</a:t>
            </a:r>
            <a:endParaRPr sz="3200" dirty="0"/>
          </a:p>
        </p:txBody>
      </p:sp>
      <p:sp>
        <p:nvSpPr>
          <p:cNvPr id="11" name="Google Shape;134;p16">
            <a:extLst>
              <a:ext uri="{FF2B5EF4-FFF2-40B4-BE49-F238E27FC236}">
                <a16:creationId xmlns:a16="http://schemas.microsoft.com/office/drawing/2014/main" id="{719AA028-132E-C6CD-B0A8-CF373BF9F091}"/>
              </a:ext>
            </a:extLst>
          </p:cNvPr>
          <p:cNvSpPr txBox="1"/>
          <p:nvPr/>
        </p:nvSpPr>
        <p:spPr>
          <a:xfrm>
            <a:off x="6219552" y="1855325"/>
            <a:ext cx="4570571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La </a:t>
            </a:r>
            <a:r>
              <a:rPr lang="en-US" sz="2800" b="1" i="0" u="none" strike="noStrike" cap="none" dirty="0" err="1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Diferencia</a:t>
            </a:r>
            <a:endParaRPr sz="2400" b="1" dirty="0"/>
          </a:p>
        </p:txBody>
      </p:sp>
      <p:sp>
        <p:nvSpPr>
          <p:cNvPr id="12" name="Google Shape;135;p16">
            <a:extLst>
              <a:ext uri="{FF2B5EF4-FFF2-40B4-BE49-F238E27FC236}">
                <a16:creationId xmlns:a16="http://schemas.microsoft.com/office/drawing/2014/main" id="{3D82A255-93EF-4B84-127F-96E278EA7362}"/>
              </a:ext>
            </a:extLst>
          </p:cNvPr>
          <p:cNvSpPr txBox="1"/>
          <p:nvPr/>
        </p:nvSpPr>
        <p:spPr>
          <a:xfrm>
            <a:off x="6219552" y="2452455"/>
            <a:ext cx="568034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Compilado</a:t>
            </a: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Traduce TODO a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lenguaje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máquina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antes de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ejecutar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(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Rápido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estricto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).</a:t>
            </a:r>
            <a:endParaRPr sz="3200" dirty="0"/>
          </a:p>
        </p:txBody>
      </p:sp>
      <p:sp>
        <p:nvSpPr>
          <p:cNvPr id="14" name="Google Shape;137;p16">
            <a:extLst>
              <a:ext uri="{FF2B5EF4-FFF2-40B4-BE49-F238E27FC236}">
                <a16:creationId xmlns:a16="http://schemas.microsoft.com/office/drawing/2014/main" id="{7F671D7F-4163-6966-6E7F-9CF7C341DF4A}"/>
              </a:ext>
            </a:extLst>
          </p:cNvPr>
          <p:cNvSpPr txBox="1"/>
          <p:nvPr/>
        </p:nvSpPr>
        <p:spPr>
          <a:xfrm>
            <a:off x="6219552" y="3682033"/>
            <a:ext cx="559144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Interpretado</a:t>
            </a: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Ejecuta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línea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por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línea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en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tiempo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real (Flexible, </a:t>
            </a:r>
            <a:r>
              <a:rPr lang="en-US" sz="2400" b="0" i="0" u="none" strike="noStrike" cap="none" dirty="0" err="1">
                <a:latin typeface="Manrope"/>
                <a:ea typeface="Manrope"/>
                <a:cs typeface="Manrope"/>
                <a:sym typeface="Manrope"/>
              </a:rPr>
              <a:t>dinámico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). </a:t>
            </a:r>
            <a:endParaRPr sz="3200" dirty="0"/>
          </a:p>
        </p:txBody>
      </p:sp>
      <p:sp>
        <p:nvSpPr>
          <p:cNvPr id="15" name="Google Shape;138;p16">
            <a:extLst>
              <a:ext uri="{FF2B5EF4-FFF2-40B4-BE49-F238E27FC236}">
                <a16:creationId xmlns:a16="http://schemas.microsoft.com/office/drawing/2014/main" id="{2A0408A8-FE0D-E424-1300-BB64B6F1963C}"/>
              </a:ext>
            </a:extLst>
          </p:cNvPr>
          <p:cNvSpPr txBox="1"/>
          <p:nvPr/>
        </p:nvSpPr>
        <p:spPr>
          <a:xfrm>
            <a:off x="477176" y="3289115"/>
            <a:ext cx="123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latin typeface="Manrope"/>
                <a:ea typeface="Manrope"/>
                <a:cs typeface="Manrope"/>
                <a:sym typeface="Manrope"/>
              </a:rPr>
              <a:t>•</a:t>
            </a:r>
            <a:endParaRPr sz="3200"/>
          </a:p>
        </p:txBody>
      </p:sp>
      <p:sp>
        <p:nvSpPr>
          <p:cNvPr id="16" name="Google Shape;139;p16">
            <a:extLst>
              <a:ext uri="{FF2B5EF4-FFF2-40B4-BE49-F238E27FC236}">
                <a16:creationId xmlns:a16="http://schemas.microsoft.com/office/drawing/2014/main" id="{2B26F359-216C-6B15-2450-A012B996D7B6}"/>
              </a:ext>
            </a:extLst>
          </p:cNvPr>
          <p:cNvSpPr txBox="1"/>
          <p:nvPr/>
        </p:nvSpPr>
        <p:spPr>
          <a:xfrm>
            <a:off x="628104" y="3120844"/>
            <a:ext cx="46577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Python: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¿_______?</a:t>
            </a:r>
            <a:endParaRPr sz="3200" dirty="0"/>
          </a:p>
        </p:txBody>
      </p:sp>
      <p:sp>
        <p:nvSpPr>
          <p:cNvPr id="17" name="Google Shape;140;p16">
            <a:extLst>
              <a:ext uri="{FF2B5EF4-FFF2-40B4-BE49-F238E27FC236}">
                <a16:creationId xmlns:a16="http://schemas.microsoft.com/office/drawing/2014/main" id="{042D4338-22FD-555D-A619-3F50856269F7}"/>
              </a:ext>
            </a:extLst>
          </p:cNvPr>
          <p:cNvSpPr txBox="1"/>
          <p:nvPr/>
        </p:nvSpPr>
        <p:spPr>
          <a:xfrm>
            <a:off x="477176" y="3708215"/>
            <a:ext cx="123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•</a:t>
            </a:r>
            <a:endParaRPr sz="3200" dirty="0"/>
          </a:p>
        </p:txBody>
      </p:sp>
      <p:sp>
        <p:nvSpPr>
          <p:cNvPr id="19" name="Google Shape;141;p16">
            <a:extLst>
              <a:ext uri="{FF2B5EF4-FFF2-40B4-BE49-F238E27FC236}">
                <a16:creationId xmlns:a16="http://schemas.microsoft.com/office/drawing/2014/main" id="{F313FA01-1437-4571-4477-7536E57F85FB}"/>
              </a:ext>
            </a:extLst>
          </p:cNvPr>
          <p:cNvSpPr txBox="1"/>
          <p:nvPr/>
        </p:nvSpPr>
        <p:spPr>
          <a:xfrm>
            <a:off x="628104" y="3539944"/>
            <a:ext cx="46577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Java: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¿_______?</a:t>
            </a:r>
            <a:endParaRPr sz="3200" dirty="0"/>
          </a:p>
        </p:txBody>
      </p:sp>
      <p:sp>
        <p:nvSpPr>
          <p:cNvPr id="21" name="Google Shape;142;p16">
            <a:extLst>
              <a:ext uri="{FF2B5EF4-FFF2-40B4-BE49-F238E27FC236}">
                <a16:creationId xmlns:a16="http://schemas.microsoft.com/office/drawing/2014/main" id="{983CC710-90E0-0CF5-F076-F3F81FE29E36}"/>
              </a:ext>
            </a:extLst>
          </p:cNvPr>
          <p:cNvSpPr txBox="1"/>
          <p:nvPr/>
        </p:nvSpPr>
        <p:spPr>
          <a:xfrm>
            <a:off x="477176" y="4127315"/>
            <a:ext cx="123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•</a:t>
            </a:r>
            <a:endParaRPr sz="3200" dirty="0"/>
          </a:p>
        </p:txBody>
      </p:sp>
      <p:sp>
        <p:nvSpPr>
          <p:cNvPr id="22" name="Google Shape;143;p16">
            <a:extLst>
              <a:ext uri="{FF2B5EF4-FFF2-40B4-BE49-F238E27FC236}">
                <a16:creationId xmlns:a16="http://schemas.microsoft.com/office/drawing/2014/main" id="{9CE004B9-10F0-B61E-E59D-0DE0F905AA65}"/>
              </a:ext>
            </a:extLst>
          </p:cNvPr>
          <p:cNvSpPr txBox="1"/>
          <p:nvPr/>
        </p:nvSpPr>
        <p:spPr>
          <a:xfrm>
            <a:off x="628104" y="3959044"/>
            <a:ext cx="46577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C++: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¿_______?</a:t>
            </a:r>
            <a:endParaRPr sz="3200" dirty="0"/>
          </a:p>
        </p:txBody>
      </p:sp>
      <p:sp>
        <p:nvSpPr>
          <p:cNvPr id="23" name="Google Shape;144;p16">
            <a:extLst>
              <a:ext uri="{FF2B5EF4-FFF2-40B4-BE49-F238E27FC236}">
                <a16:creationId xmlns:a16="http://schemas.microsoft.com/office/drawing/2014/main" id="{FCEBBE06-38BC-7746-9145-043FCAD5F2D1}"/>
              </a:ext>
            </a:extLst>
          </p:cNvPr>
          <p:cNvSpPr txBox="1"/>
          <p:nvPr/>
        </p:nvSpPr>
        <p:spPr>
          <a:xfrm>
            <a:off x="477176" y="4546415"/>
            <a:ext cx="123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•</a:t>
            </a:r>
            <a:endParaRPr sz="3200" dirty="0"/>
          </a:p>
        </p:txBody>
      </p:sp>
      <p:sp>
        <p:nvSpPr>
          <p:cNvPr id="24" name="Google Shape;145;p16">
            <a:extLst>
              <a:ext uri="{FF2B5EF4-FFF2-40B4-BE49-F238E27FC236}">
                <a16:creationId xmlns:a16="http://schemas.microsoft.com/office/drawing/2014/main" id="{56A96DA1-7DB0-E8D3-E539-935410A740A7}"/>
              </a:ext>
            </a:extLst>
          </p:cNvPr>
          <p:cNvSpPr txBox="1"/>
          <p:nvPr/>
        </p:nvSpPr>
        <p:spPr>
          <a:xfrm>
            <a:off x="628104" y="4378144"/>
            <a:ext cx="46577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Manrope"/>
                <a:ea typeface="Manrope"/>
                <a:cs typeface="Manrope"/>
                <a:sym typeface="Manrope"/>
              </a:rPr>
              <a:t>JavaScript:</a:t>
            </a:r>
            <a:r>
              <a:rPr lang="en-US" sz="2400" b="0" i="0" u="none" strike="noStrike" cap="none" dirty="0">
                <a:latin typeface="Manrope"/>
                <a:ea typeface="Manrope"/>
                <a:cs typeface="Manrope"/>
                <a:sym typeface="Manrope"/>
              </a:rPr>
              <a:t> ¿_______?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89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15" grpId="0"/>
      <p:bldP spid="16" grpId="0"/>
      <p:bldP spid="17" grpId="0"/>
      <p:bldP spid="19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53" y="3120180"/>
            <a:ext cx="52768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3653" y="3144674"/>
            <a:ext cx="52768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610553" y="1190625"/>
            <a:ext cx="11581447" cy="4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11182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Comparativa de Sintaxis: Java vs Python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610553" y="1773435"/>
            <a:ext cx="1102995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610553" y="2278260"/>
            <a:ext cx="11029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Mismo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Imprimir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 "Hola Mundo" 5 </a:t>
            </a:r>
            <a:r>
              <a:rPr lang="en-US" sz="15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veces</a:t>
            </a:r>
            <a:r>
              <a:rPr lang="en-US" sz="15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88" name="Google Shape;188;p18"/>
          <p:cNvSpPr txBox="1"/>
          <p:nvPr/>
        </p:nvSpPr>
        <p:spPr>
          <a:xfrm>
            <a:off x="610553" y="2725935"/>
            <a:ext cx="554069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A580C"/>
                </a:solidFill>
                <a:latin typeface="Inter"/>
                <a:ea typeface="Inter"/>
                <a:cs typeface="Inter"/>
                <a:sym typeface="Inter"/>
              </a:rPr>
              <a:t>Java (Estructurado &amp; Tipado)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610553" y="5263306"/>
            <a:ext cx="52768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Requiere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definir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clase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método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main y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tipos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(int). Muy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verboso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pero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seguro</a:t>
            </a:r>
            <a:r>
              <a:rPr lang="en-US" sz="1200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90" name="Google Shape;190;p18"/>
          <p:cNvSpPr txBox="1"/>
          <p:nvPr/>
        </p:nvSpPr>
        <p:spPr>
          <a:xfrm>
            <a:off x="6363653" y="2725935"/>
            <a:ext cx="5540692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CA8A04"/>
                </a:solidFill>
                <a:latin typeface="Inter"/>
                <a:ea typeface="Inter"/>
                <a:cs typeface="Inter"/>
                <a:sym typeface="Inter"/>
              </a:rPr>
              <a:t>Python (Directo)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6363653" y="4120306"/>
            <a:ext cx="52768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latin typeface="Inter"/>
                <a:ea typeface="Inter"/>
                <a:cs typeface="Inter"/>
                <a:sym typeface="Inter"/>
              </a:rPr>
              <a:t>Sin llaves {}, usa indentación. Menos código, pero requiere cuidado con los espacios.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896303" y="3339256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1086803" y="3567856"/>
            <a:ext cx="1714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public static void</a:t>
            </a:r>
            <a:endParaRPr dirty="0"/>
          </a:p>
        </p:txBody>
      </p:sp>
      <p:sp>
        <p:nvSpPr>
          <p:cNvPr id="194" name="Google Shape;194;p18"/>
          <p:cNvSpPr txBox="1"/>
          <p:nvPr/>
        </p:nvSpPr>
        <p:spPr>
          <a:xfrm>
            <a:off x="1277303" y="3796456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1753553" y="3796456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3277553" y="4025056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6EFAC"/>
                </a:solidFill>
                <a:latin typeface="Fira Code"/>
                <a:ea typeface="Fira Code"/>
                <a:cs typeface="Fira Code"/>
                <a:sym typeface="Fira Code"/>
              </a:rPr>
              <a:t>"Hola Mundo"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6649403" y="3339256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7220903" y="3339256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7411403" y="3567856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6EFAC"/>
                </a:solidFill>
                <a:latin typeface="Fira Code"/>
                <a:ea typeface="Fira Code"/>
                <a:cs typeface="Fira Code"/>
                <a:sym typeface="Fira Code"/>
              </a:rPr>
              <a:t>"Hola Mundo"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www.w3.org/XML/1998/namespace"/>
    <ds:schemaRef ds:uri="539bfd63-48c4-4ceb-ad51-e3b6b1d74c20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f092b791-bdb5-4ccf-839e-b899a327a7da"/>
    <ds:schemaRef ds:uri="a11aff65-7de3-4369-a430-b6527bb42858"/>
  </ds:schemaRefs>
</ds:datastoreItem>
</file>

<file path=customXml/itemProps2.xml><?xml version="1.0" encoding="utf-8"?>
<ds:datastoreItem xmlns:ds="http://schemas.openxmlformats.org/officeDocument/2006/customXml" ds:itemID="{ECBEC270-9D6C-41C8-AB46-41962245AD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2041</Words>
  <Application>Microsoft Office PowerPoint</Application>
  <PresentationFormat>Widescreen</PresentationFormat>
  <Paragraphs>288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Calibri</vt:lpstr>
      <vt:lpstr>Calibri </vt:lpstr>
      <vt:lpstr>Calibri Light</vt:lpstr>
      <vt:lpstr>Fira Code</vt:lpstr>
      <vt:lpstr>Inter</vt:lpstr>
      <vt:lpstr>Inter ExtraBold</vt:lpstr>
      <vt:lpstr>Inter SemiBold</vt:lpstr>
      <vt:lpstr>Manrope</vt:lpstr>
      <vt:lpstr>Montserrat</vt:lpstr>
      <vt:lpstr>Roboto</vt:lpstr>
      <vt:lpstr>Space Grotesk SemiBold</vt:lpstr>
      <vt:lpstr>Times New Roman</vt:lpstr>
      <vt:lpstr>3_Tema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12</cp:revision>
  <dcterms:created xsi:type="dcterms:W3CDTF">2022-07-12T20:27:57Z</dcterms:created>
  <dcterms:modified xsi:type="dcterms:W3CDTF">2026-02-04T02:47:10Z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